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750" r:id="rId4"/>
    <p:sldMasterId id="2147483770" r:id="rId5"/>
    <p:sldMasterId id="2147483761" r:id="rId6"/>
  </p:sldMasterIdLst>
  <p:notesMasterIdLst>
    <p:notesMasterId r:id="rId12"/>
  </p:notesMasterIdLst>
  <p:handoutMasterIdLst>
    <p:handoutMasterId r:id="rId13"/>
  </p:handoutMasterIdLst>
  <p:sldIdLst>
    <p:sldId id="256" r:id="rId7"/>
    <p:sldId id="268" r:id="rId8"/>
    <p:sldId id="265" r:id="rId9"/>
    <p:sldId id="266" r:id="rId10"/>
    <p:sldId id="267" r:id="rId1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62E5D"/>
    <a:srgbClr val="002B49"/>
    <a:srgbClr val="172E5D"/>
    <a:srgbClr val="047C80"/>
    <a:srgbClr val="4472C4"/>
    <a:srgbClr val="127E5E"/>
    <a:srgbClr val="FB8F2E"/>
    <a:srgbClr val="9F2378"/>
    <a:srgbClr val="E94628"/>
    <a:srgbClr val="21848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0188"/>
    <p:restoredTop sz="96301"/>
  </p:normalViewPr>
  <p:slideViewPr>
    <p:cSldViewPr snapToGrid="0" snapToObjects="1">
      <p:cViewPr>
        <p:scale>
          <a:sx n="98" d="100"/>
          <a:sy n="98" d="100"/>
        </p:scale>
        <p:origin x="102" y="-72"/>
      </p:cViewPr>
      <p:guideLst/>
    </p:cSldViewPr>
  </p:slideViewPr>
  <p:notesTextViewPr>
    <p:cViewPr>
      <p:scale>
        <a:sx n="1" d="1"/>
        <a:sy n="1" d="1"/>
      </p:scale>
      <p:origin x="0" y="0"/>
    </p:cViewPr>
  </p:notesTextViewPr>
  <p:notesViewPr>
    <p:cSldViewPr snapToGrid="0" snapToObjects="1">
      <p:cViewPr varScale="1">
        <p:scale>
          <a:sx n="96" d="100"/>
          <a:sy n="96" d="100"/>
        </p:scale>
        <p:origin x="4328" y="176"/>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handoutMaster" Target="handoutMasters/handoutMaster1.xml"/><Relationship Id="rId3" Type="http://schemas.openxmlformats.org/officeDocument/2006/relationships/customXml" Target="../customXml/item3.xml"/><Relationship Id="rId7" Type="http://schemas.openxmlformats.org/officeDocument/2006/relationships/slide" Target="slides/slide1.xml"/><Relationship Id="rId12" Type="http://schemas.openxmlformats.org/officeDocument/2006/relationships/notesMaster" Target="notesMasters/notesMaster1.xml"/><Relationship Id="rId17"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5" Type="http://schemas.openxmlformats.org/officeDocument/2006/relationships/slideMaster" Target="slideMasters/slideMaster2.xml"/><Relationship Id="rId15" Type="http://schemas.openxmlformats.org/officeDocument/2006/relationships/viewProps" Target="viewProps.xml"/><Relationship Id="rId10" Type="http://schemas.openxmlformats.org/officeDocument/2006/relationships/slide" Target="slides/slide4.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F9388566-B54B-244E-B6B6-9FF0A25EE7E9}"/>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E146C7A5-A8B4-4049-A93E-131BE0698904}"/>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D1431E9D-4149-0C43-A2EC-5E2DBD4CDC0C}" type="datetimeFigureOut">
              <a:rPr lang="en-US" smtClean="0"/>
              <a:t>4/20/2026</a:t>
            </a:fld>
            <a:endParaRPr lang="en-US"/>
          </a:p>
        </p:txBody>
      </p:sp>
      <p:sp>
        <p:nvSpPr>
          <p:cNvPr id="4" name="Footer Placeholder 3">
            <a:extLst>
              <a:ext uri="{FF2B5EF4-FFF2-40B4-BE49-F238E27FC236}">
                <a16:creationId xmlns:a16="http://schemas.microsoft.com/office/drawing/2014/main" id="{F120AD07-A47F-AB49-862F-994A35603991}"/>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F2ECF866-1328-3C48-8D45-C584F40CFC66}"/>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C9FC9F9-76F1-D44A-8B72-769FFEC16338}" type="slidenum">
              <a:rPr lang="en-US" smtClean="0"/>
              <a:t>‹#›</a:t>
            </a:fld>
            <a:endParaRPr lang="en-US"/>
          </a:p>
        </p:txBody>
      </p:sp>
    </p:spTree>
    <p:extLst>
      <p:ext uri="{BB962C8B-B14F-4D97-AF65-F5344CB8AC3E}">
        <p14:creationId xmlns:p14="http://schemas.microsoft.com/office/powerpoint/2010/main" val="118851420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5FAED66-73DF-054A-81EB-4768F324F7A5}" type="datetimeFigureOut">
              <a:rPr lang="en-US" smtClean="0"/>
              <a:t>4/20/2026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5A026E5-8B15-984F-A513-3825D4B81DAA}" type="slidenum">
              <a:rPr lang="en-US" smtClean="0"/>
              <a:t>‹#›</a:t>
            </a:fld>
            <a:endParaRPr lang="en-US"/>
          </a:p>
        </p:txBody>
      </p:sp>
    </p:spTree>
    <p:extLst>
      <p:ext uri="{BB962C8B-B14F-4D97-AF65-F5344CB8AC3E}">
        <p14:creationId xmlns:p14="http://schemas.microsoft.com/office/powerpoint/2010/main" val="258751643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8.jpg"/><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9.jpg"/><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0.jpg"/><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1.jp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3.jpg"/><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4.jpg"/><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5.jpg"/><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6.jp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69142FFA-D235-C3EA-78A3-0183BBB9A8B1}"/>
              </a:ext>
            </a:extLst>
          </p:cNvPr>
          <p:cNvPicPr>
            <a:picLocks noChangeAspect="1"/>
          </p:cNvPicPr>
          <p:nvPr userDrawn="1"/>
        </p:nvPicPr>
        <p:blipFill>
          <a:blip r:embed="rId2"/>
          <a:srcRect/>
          <a:stretch/>
        </p:blipFill>
        <p:spPr>
          <a:xfrm>
            <a:off x="2467" y="0"/>
            <a:ext cx="12187065" cy="6857999"/>
          </a:xfrm>
          <a:prstGeom prst="rect">
            <a:avLst/>
          </a:prstGeom>
        </p:spPr>
      </p:pic>
      <p:sp>
        <p:nvSpPr>
          <p:cNvPr id="2" name="Title 1">
            <a:extLst>
              <a:ext uri="{FF2B5EF4-FFF2-40B4-BE49-F238E27FC236}">
                <a16:creationId xmlns:a16="http://schemas.microsoft.com/office/drawing/2014/main" id="{0EEC710F-7518-B0A8-DB12-EF1571D097F6}"/>
              </a:ext>
            </a:extLst>
          </p:cNvPr>
          <p:cNvSpPr>
            <a:spLocks noGrp="1"/>
          </p:cNvSpPr>
          <p:nvPr>
            <p:ph type="ctrTitle"/>
          </p:nvPr>
        </p:nvSpPr>
        <p:spPr>
          <a:xfrm>
            <a:off x="1524000" y="1616820"/>
            <a:ext cx="9144000" cy="2387600"/>
          </a:xfrm>
        </p:spPr>
        <p:txBody>
          <a:bodyPr anchor="b"/>
          <a:lstStyle>
            <a:lvl1pPr algn="l">
              <a:defRPr sz="6000" baseline="0">
                <a:solidFill>
                  <a:schemeClr val="accent6"/>
                </a:solidFill>
                <a:latin typeface="Franklin Gothic Medium" panose="020B0603020102020204" pitchFamily="34" charset="0"/>
              </a:defRPr>
            </a:lvl1pPr>
          </a:lstStyle>
          <a:p>
            <a:r>
              <a:rPr lang="en-US"/>
              <a:t>Click to edit Master title style</a:t>
            </a:r>
            <a:endParaRPr lang="en-US" dirty="0"/>
          </a:p>
        </p:txBody>
      </p:sp>
      <p:sp>
        <p:nvSpPr>
          <p:cNvPr id="3" name="Subtitle 2">
            <a:extLst>
              <a:ext uri="{FF2B5EF4-FFF2-40B4-BE49-F238E27FC236}">
                <a16:creationId xmlns:a16="http://schemas.microsoft.com/office/drawing/2014/main" id="{1DBAAC7F-9F62-2FEE-1887-68DC1DCA4C68}"/>
              </a:ext>
            </a:extLst>
          </p:cNvPr>
          <p:cNvSpPr>
            <a:spLocks noGrp="1"/>
          </p:cNvSpPr>
          <p:nvPr>
            <p:ph type="subTitle" idx="1"/>
          </p:nvPr>
        </p:nvSpPr>
        <p:spPr>
          <a:xfrm>
            <a:off x="1524000" y="4096494"/>
            <a:ext cx="9144000" cy="2172225"/>
          </a:xfrm>
          <a:prstGeom prst="rect">
            <a:avLst/>
          </a:prstGeom>
        </p:spPr>
        <p:txBody>
          <a:bodyPr>
            <a:normAutofit/>
          </a:bodyPr>
          <a:lstStyle>
            <a:lvl1pPr marL="0" indent="0" algn="l">
              <a:buNone/>
              <a:defRPr sz="2800"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pic>
        <p:nvPicPr>
          <p:cNvPr id="7" name="Picture 6">
            <a:extLst>
              <a:ext uri="{FF2B5EF4-FFF2-40B4-BE49-F238E27FC236}">
                <a16:creationId xmlns:a16="http://schemas.microsoft.com/office/drawing/2014/main" id="{23541914-3AF7-42FB-50F1-79A78BECD909}"/>
              </a:ext>
            </a:extLst>
          </p:cNvPr>
          <p:cNvPicPr>
            <a:picLocks noChangeAspect="1"/>
          </p:cNvPicPr>
          <p:nvPr userDrawn="1"/>
        </p:nvPicPr>
        <p:blipFill>
          <a:blip r:embed="rId3"/>
          <a:srcRect/>
          <a:stretch/>
        </p:blipFill>
        <p:spPr>
          <a:xfrm>
            <a:off x="1567726" y="906911"/>
            <a:ext cx="2937313" cy="549965"/>
          </a:xfrm>
          <a:prstGeom prst="rect">
            <a:avLst/>
          </a:prstGeom>
        </p:spPr>
      </p:pic>
    </p:spTree>
    <p:extLst>
      <p:ext uri="{BB962C8B-B14F-4D97-AF65-F5344CB8AC3E}">
        <p14:creationId xmlns:p14="http://schemas.microsoft.com/office/powerpoint/2010/main" val="39723584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A7B6FB-366E-A1D1-DBAB-AE4F84988B99}"/>
              </a:ext>
            </a:extLst>
          </p:cNvPr>
          <p:cNvSpPr>
            <a:spLocks noGrp="1"/>
          </p:cNvSpPr>
          <p:nvPr>
            <p:ph type="title"/>
          </p:nvPr>
        </p:nvSpPr>
        <p:spPr/>
        <p:txBody>
          <a:bodyPr/>
          <a:lstStyle/>
          <a:p>
            <a:r>
              <a:rPr lang="en-US"/>
              <a:t>Click to edit Master title style</a:t>
            </a:r>
          </a:p>
        </p:txBody>
      </p:sp>
      <p:sp>
        <p:nvSpPr>
          <p:cNvPr id="3" name="Text Placeholder 2">
            <a:extLst>
              <a:ext uri="{FF2B5EF4-FFF2-40B4-BE49-F238E27FC236}">
                <a16:creationId xmlns:a16="http://schemas.microsoft.com/office/drawing/2014/main" id="{9B5F4D30-392C-ADE7-5169-C12436E951B3}"/>
              </a:ext>
            </a:extLst>
          </p:cNvPr>
          <p:cNvSpPr>
            <a:spLocks noGrp="1"/>
          </p:cNvSpPr>
          <p:nvPr>
            <p:ph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7098858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6484FED4-10F7-F728-6E22-695454A663FF}"/>
              </a:ext>
            </a:extLst>
          </p:cNvPr>
          <p:cNvPicPr>
            <a:picLocks noChangeAspect="1"/>
          </p:cNvPicPr>
          <p:nvPr userDrawn="1"/>
        </p:nvPicPr>
        <p:blipFill>
          <a:blip r:embed="rId2"/>
          <a:srcRect/>
          <a:stretch/>
        </p:blipFill>
        <p:spPr>
          <a:xfrm>
            <a:off x="2467" y="0"/>
            <a:ext cx="12187065" cy="6857999"/>
          </a:xfrm>
          <a:prstGeom prst="rect">
            <a:avLst/>
          </a:prstGeom>
        </p:spPr>
      </p:pic>
      <p:sp>
        <p:nvSpPr>
          <p:cNvPr id="2" name="Title 1">
            <a:extLst>
              <a:ext uri="{FF2B5EF4-FFF2-40B4-BE49-F238E27FC236}">
                <a16:creationId xmlns:a16="http://schemas.microsoft.com/office/drawing/2014/main" id="{243A98F0-446B-896C-6A0C-5C3ED2DBCC02}"/>
              </a:ext>
            </a:extLst>
          </p:cNvPr>
          <p:cNvSpPr>
            <a:spLocks noGrp="1"/>
          </p:cNvSpPr>
          <p:nvPr>
            <p:ph type="title"/>
          </p:nvPr>
        </p:nvSpPr>
        <p:spPr>
          <a:xfrm>
            <a:off x="838200" y="255267"/>
            <a:ext cx="10515600" cy="1325563"/>
          </a:xfrm>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95B3B342-95B3-90D0-3FEC-4E9DADA8D155}"/>
              </a:ext>
            </a:extLst>
          </p:cNvPr>
          <p:cNvSpPr>
            <a:spLocks noGrp="1"/>
          </p:cNvSpPr>
          <p:nvPr>
            <p:ph idx="1"/>
          </p:nvPr>
        </p:nvSpPr>
        <p:spPr>
          <a:xfrm>
            <a:off x="838200" y="1907817"/>
            <a:ext cx="10575234" cy="4351338"/>
          </a:xfrm>
          <a:prstGeom prst="rect">
            <a:avLst/>
          </a:prstGeom>
        </p:spPr>
        <p:txBody>
          <a:bodyPr/>
          <a:lstStyle>
            <a:lvl1pPr>
              <a:buClr>
                <a:schemeClr val="bg1"/>
              </a:buClr>
              <a:defRPr baseline="0">
                <a:solidFill>
                  <a:schemeClr val="accent6"/>
                </a:solidFill>
              </a:defRPr>
            </a:lvl1pPr>
            <a:lvl2pPr>
              <a:buClr>
                <a:schemeClr val="accent1"/>
              </a:buClr>
              <a:defRPr>
                <a:solidFill>
                  <a:schemeClr val="bg1"/>
                </a:solidFill>
              </a:defRPr>
            </a:lvl2pPr>
            <a:lvl3pPr>
              <a:buClr>
                <a:schemeClr val="bg1"/>
              </a:buClr>
              <a:defRPr>
                <a:solidFill>
                  <a:schemeClr val="bg1"/>
                </a:solidFill>
              </a:defRPr>
            </a:lvl3pPr>
            <a:lvl4pPr>
              <a:buClr>
                <a:schemeClr val="accent6"/>
              </a:buClr>
              <a:defRPr baseline="0">
                <a:solidFill>
                  <a:schemeClr val="accent6"/>
                </a:solidFill>
              </a:defRPr>
            </a:lvl4pPr>
            <a:lvl5pPr>
              <a:buClr>
                <a:schemeClr val="bg1"/>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4" name="Picture 3">
            <a:extLst>
              <a:ext uri="{FF2B5EF4-FFF2-40B4-BE49-F238E27FC236}">
                <a16:creationId xmlns:a16="http://schemas.microsoft.com/office/drawing/2014/main" id="{BE7E4F97-851F-DB23-720D-0729F36E7937}"/>
              </a:ext>
            </a:extLst>
          </p:cNvPr>
          <p:cNvPicPr>
            <a:picLocks noChangeAspect="1"/>
          </p:cNvPicPr>
          <p:nvPr userDrawn="1"/>
        </p:nvPicPr>
        <p:blipFill>
          <a:blip r:embed="rId3"/>
          <a:srcRect/>
          <a:stretch/>
        </p:blipFill>
        <p:spPr>
          <a:xfrm>
            <a:off x="10569365" y="6368034"/>
            <a:ext cx="1071936" cy="200703"/>
          </a:xfrm>
          <a:prstGeom prst="rect">
            <a:avLst/>
          </a:prstGeom>
        </p:spPr>
      </p:pic>
    </p:spTree>
    <p:extLst>
      <p:ext uri="{BB962C8B-B14F-4D97-AF65-F5344CB8AC3E}">
        <p14:creationId xmlns:p14="http://schemas.microsoft.com/office/powerpoint/2010/main" val="30984181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3650CD48-84E8-C878-A4A9-687C108A0591}"/>
              </a:ext>
            </a:extLst>
          </p:cNvPr>
          <p:cNvPicPr>
            <a:picLocks noChangeAspect="1"/>
          </p:cNvPicPr>
          <p:nvPr userDrawn="1"/>
        </p:nvPicPr>
        <p:blipFill>
          <a:blip r:embed="rId2"/>
          <a:srcRect/>
          <a:stretch/>
        </p:blipFill>
        <p:spPr>
          <a:xfrm>
            <a:off x="0" y="0"/>
            <a:ext cx="12187065" cy="6857999"/>
          </a:xfrm>
          <a:prstGeom prst="rect">
            <a:avLst/>
          </a:prstGeom>
        </p:spPr>
      </p:pic>
      <p:sp>
        <p:nvSpPr>
          <p:cNvPr id="2" name="Title 1">
            <a:extLst>
              <a:ext uri="{FF2B5EF4-FFF2-40B4-BE49-F238E27FC236}">
                <a16:creationId xmlns:a16="http://schemas.microsoft.com/office/drawing/2014/main" id="{5F470C3A-0045-58F6-90DE-23C950715A8F}"/>
              </a:ext>
            </a:extLst>
          </p:cNvPr>
          <p:cNvSpPr>
            <a:spLocks noGrp="1"/>
          </p:cNvSpPr>
          <p:nvPr>
            <p:ph type="title"/>
          </p:nvPr>
        </p:nvSpPr>
        <p:spPr>
          <a:xfrm>
            <a:off x="574927" y="250031"/>
            <a:ext cx="11035748" cy="1325563"/>
          </a:xfrm>
        </p:spPr>
        <p:txBody>
          <a:bodyPr/>
          <a:lstStyle>
            <a:lvl1pPr>
              <a:defRPr baseline="0">
                <a:solidFill>
                  <a:schemeClr val="bg1"/>
                </a:solidFill>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23EA2B37-2C7A-5DC8-7EF1-CA81F11C08BC}"/>
              </a:ext>
            </a:extLst>
          </p:cNvPr>
          <p:cNvSpPr>
            <a:spLocks noGrp="1"/>
          </p:cNvSpPr>
          <p:nvPr>
            <p:ph sz="half" idx="1"/>
          </p:nvPr>
        </p:nvSpPr>
        <p:spPr>
          <a:xfrm>
            <a:off x="616023" y="1825625"/>
            <a:ext cx="5015948" cy="4743112"/>
          </a:xfrm>
          <a:prstGeom prst="rect">
            <a:avLst/>
          </a:prstGeom>
        </p:spPr>
        <p:txBody>
          <a:bodyPr/>
          <a:lstStyle>
            <a:lvl1pPr>
              <a:buClrTx/>
              <a:defRPr baseline="0">
                <a:solidFill>
                  <a:schemeClr val="accent1"/>
                </a:solidFill>
              </a:defRPr>
            </a:lvl1pPr>
            <a:lvl2pPr>
              <a:buClr>
                <a:schemeClr val="accent1"/>
              </a:buClr>
              <a:defRPr>
                <a:solidFill>
                  <a:schemeClr val="tx1"/>
                </a:solidFill>
              </a:defRPr>
            </a:lvl2pPr>
            <a:lvl3pPr>
              <a:buClrTx/>
              <a:defRPr>
                <a:solidFill>
                  <a:schemeClr val="tx1"/>
                </a:solidFill>
              </a:defRPr>
            </a:lvl3pPr>
            <a:lvl4pPr>
              <a:buClrTx/>
              <a:defRPr baseline="0">
                <a:solidFill>
                  <a:schemeClr val="accent2"/>
                </a:solidFill>
              </a:defRPr>
            </a:lvl4pPr>
            <a:lvl5pPr>
              <a:buClrTx/>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C40BD5C3-25A2-3370-ECF2-C80688E102B9}"/>
              </a:ext>
            </a:extLst>
          </p:cNvPr>
          <p:cNvSpPr>
            <a:spLocks noGrp="1"/>
          </p:cNvSpPr>
          <p:nvPr>
            <p:ph sz="half" idx="2"/>
          </p:nvPr>
        </p:nvSpPr>
        <p:spPr>
          <a:xfrm>
            <a:off x="6174769" y="1822450"/>
            <a:ext cx="5435906" cy="4354513"/>
          </a:xfrm>
          <a:prstGeom prst="rect">
            <a:avLst/>
          </a:prstGeom>
        </p:spPr>
        <p:txBody>
          <a:bodyPr/>
          <a:lstStyle>
            <a:lvl1pPr>
              <a:buClr>
                <a:schemeClr val="bg1"/>
              </a:buClr>
              <a:defRPr baseline="0">
                <a:solidFill>
                  <a:schemeClr val="accent6"/>
                </a:solidFill>
              </a:defRPr>
            </a:lvl1pPr>
            <a:lvl2pPr>
              <a:buClr>
                <a:schemeClr val="accent1"/>
              </a:buClr>
              <a:defRPr>
                <a:solidFill>
                  <a:schemeClr val="bg1"/>
                </a:solidFill>
              </a:defRPr>
            </a:lvl2pPr>
            <a:lvl3pPr>
              <a:buClr>
                <a:schemeClr val="bg1"/>
              </a:buClr>
              <a:defRPr>
                <a:solidFill>
                  <a:schemeClr val="bg1"/>
                </a:solidFill>
              </a:defRPr>
            </a:lvl3pPr>
            <a:lvl4pPr>
              <a:buClr>
                <a:schemeClr val="accent6"/>
              </a:buClr>
              <a:defRPr baseline="0">
                <a:solidFill>
                  <a:schemeClr val="accent6"/>
                </a:solidFill>
              </a:defRPr>
            </a:lvl4pPr>
            <a:lvl5pPr>
              <a:buClr>
                <a:schemeClr val="bg1"/>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7" name="Picture 6">
            <a:extLst>
              <a:ext uri="{FF2B5EF4-FFF2-40B4-BE49-F238E27FC236}">
                <a16:creationId xmlns:a16="http://schemas.microsoft.com/office/drawing/2014/main" id="{748E0D4A-FCE7-FBB8-E19D-4A55C1EC3734}"/>
              </a:ext>
            </a:extLst>
          </p:cNvPr>
          <p:cNvPicPr>
            <a:picLocks noChangeAspect="1"/>
          </p:cNvPicPr>
          <p:nvPr userDrawn="1"/>
        </p:nvPicPr>
        <p:blipFill>
          <a:blip r:embed="rId3"/>
          <a:srcRect/>
          <a:stretch/>
        </p:blipFill>
        <p:spPr>
          <a:xfrm>
            <a:off x="10569365" y="6368034"/>
            <a:ext cx="1071936" cy="200703"/>
          </a:xfrm>
          <a:prstGeom prst="rect">
            <a:avLst/>
          </a:prstGeom>
        </p:spPr>
      </p:pic>
    </p:spTree>
    <p:extLst>
      <p:ext uri="{BB962C8B-B14F-4D97-AF65-F5344CB8AC3E}">
        <p14:creationId xmlns:p14="http://schemas.microsoft.com/office/powerpoint/2010/main" val="3097611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1_Two Content">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3650CD48-84E8-C878-A4A9-687C108A0591}"/>
              </a:ext>
            </a:extLst>
          </p:cNvPr>
          <p:cNvPicPr>
            <a:picLocks noChangeAspect="1"/>
          </p:cNvPicPr>
          <p:nvPr userDrawn="1"/>
        </p:nvPicPr>
        <p:blipFill>
          <a:blip r:embed="rId2"/>
          <a:srcRect/>
          <a:stretch/>
        </p:blipFill>
        <p:spPr>
          <a:xfrm>
            <a:off x="0" y="1"/>
            <a:ext cx="12187065" cy="6857999"/>
          </a:xfrm>
          <a:prstGeom prst="rect">
            <a:avLst/>
          </a:prstGeom>
        </p:spPr>
      </p:pic>
      <p:sp>
        <p:nvSpPr>
          <p:cNvPr id="2" name="Title 1">
            <a:extLst>
              <a:ext uri="{FF2B5EF4-FFF2-40B4-BE49-F238E27FC236}">
                <a16:creationId xmlns:a16="http://schemas.microsoft.com/office/drawing/2014/main" id="{5F470C3A-0045-58F6-90DE-23C950715A8F}"/>
              </a:ext>
            </a:extLst>
          </p:cNvPr>
          <p:cNvSpPr>
            <a:spLocks noGrp="1"/>
          </p:cNvSpPr>
          <p:nvPr>
            <p:ph type="title"/>
          </p:nvPr>
        </p:nvSpPr>
        <p:spPr>
          <a:xfrm>
            <a:off x="574926" y="248444"/>
            <a:ext cx="11035748" cy="1325563"/>
          </a:xfrm>
        </p:spPr>
        <p:txBody>
          <a:bodyPr/>
          <a:lstStyle>
            <a:lvl1pPr>
              <a:defRPr baseline="0">
                <a:solidFill>
                  <a:schemeClr val="bg1"/>
                </a:solidFill>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23EA2B37-2C7A-5DC8-7EF1-CA81F11C08BC}"/>
              </a:ext>
            </a:extLst>
          </p:cNvPr>
          <p:cNvSpPr>
            <a:spLocks noGrp="1"/>
          </p:cNvSpPr>
          <p:nvPr>
            <p:ph sz="half" idx="1"/>
          </p:nvPr>
        </p:nvSpPr>
        <p:spPr>
          <a:xfrm>
            <a:off x="574926" y="1822450"/>
            <a:ext cx="5686725" cy="4354513"/>
          </a:xfrm>
          <a:prstGeom prst="rect">
            <a:avLst/>
          </a:prstGeom>
        </p:spPr>
        <p:txBody>
          <a:bodyPr/>
          <a:lstStyle>
            <a:lvl1pPr>
              <a:defRPr baseline="0">
                <a:solidFill>
                  <a:schemeClr val="accent6"/>
                </a:solidFill>
              </a:defRPr>
            </a:lvl1pPr>
            <a:lvl2pPr>
              <a:buClr>
                <a:schemeClr val="accent1"/>
              </a:buClr>
              <a:defRPr>
                <a:solidFill>
                  <a:schemeClr val="bg1"/>
                </a:solidFill>
              </a:defRPr>
            </a:lvl2pPr>
            <a:lvl3pPr>
              <a:buClr>
                <a:schemeClr val="bg1"/>
              </a:buClr>
              <a:defRPr>
                <a:solidFill>
                  <a:schemeClr val="bg1"/>
                </a:solidFill>
              </a:defRPr>
            </a:lvl3pPr>
            <a:lvl4pPr>
              <a:buClr>
                <a:schemeClr val="accent6"/>
              </a:buClr>
              <a:defRPr baseline="0">
                <a:solidFill>
                  <a:schemeClr val="accent6"/>
                </a:solidFill>
              </a:defRPr>
            </a:lvl4pPr>
            <a:lvl5pPr>
              <a:buClr>
                <a:schemeClr val="bg1"/>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C40BD5C3-25A2-3370-ECF2-C80688E102B9}"/>
              </a:ext>
            </a:extLst>
          </p:cNvPr>
          <p:cNvSpPr>
            <a:spLocks noGrp="1"/>
          </p:cNvSpPr>
          <p:nvPr>
            <p:ph sz="half" idx="2"/>
          </p:nvPr>
        </p:nvSpPr>
        <p:spPr>
          <a:xfrm>
            <a:off x="6652497" y="1822450"/>
            <a:ext cx="5009548" cy="4354513"/>
          </a:xfrm>
          <a:prstGeom prst="rect">
            <a:avLst/>
          </a:prstGeom>
        </p:spPr>
        <p:txBody>
          <a:bodyPr/>
          <a:lstStyle>
            <a:lvl1pPr>
              <a:buClrTx/>
              <a:defRPr baseline="0">
                <a:solidFill>
                  <a:schemeClr val="accent1"/>
                </a:solidFill>
              </a:defRPr>
            </a:lvl1pPr>
            <a:lvl2pPr>
              <a:buClr>
                <a:schemeClr val="accent1"/>
              </a:buClr>
              <a:defRPr>
                <a:solidFill>
                  <a:schemeClr val="tx1"/>
                </a:solidFill>
              </a:defRPr>
            </a:lvl2pPr>
            <a:lvl3pPr>
              <a:buClrTx/>
              <a:defRPr>
                <a:solidFill>
                  <a:schemeClr val="tx1"/>
                </a:solidFill>
              </a:defRPr>
            </a:lvl3pPr>
            <a:lvl4pPr>
              <a:buClr>
                <a:schemeClr val="accent2"/>
              </a:buClr>
              <a:defRPr baseline="0">
                <a:solidFill>
                  <a:schemeClr val="accent2"/>
                </a:solidFill>
              </a:defRPr>
            </a:lvl4pPr>
            <a:lvl5pPr>
              <a:buClrTx/>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6" name="Picture 5">
            <a:extLst>
              <a:ext uri="{FF2B5EF4-FFF2-40B4-BE49-F238E27FC236}">
                <a16:creationId xmlns:a16="http://schemas.microsoft.com/office/drawing/2014/main" id="{217CF721-B41B-C331-BFD3-75FBA1FC0201}"/>
              </a:ext>
            </a:extLst>
          </p:cNvPr>
          <p:cNvPicPr>
            <a:picLocks noChangeAspect="1"/>
          </p:cNvPicPr>
          <p:nvPr userDrawn="1"/>
        </p:nvPicPr>
        <p:blipFill>
          <a:blip r:embed="rId3"/>
          <a:srcRect/>
          <a:stretch/>
        </p:blipFill>
        <p:spPr>
          <a:xfrm>
            <a:off x="574926" y="6368034"/>
            <a:ext cx="1071936" cy="200703"/>
          </a:xfrm>
          <a:prstGeom prst="rect">
            <a:avLst/>
          </a:prstGeom>
        </p:spPr>
      </p:pic>
    </p:spTree>
    <p:extLst>
      <p:ext uri="{BB962C8B-B14F-4D97-AF65-F5344CB8AC3E}">
        <p14:creationId xmlns:p14="http://schemas.microsoft.com/office/powerpoint/2010/main" val="289591518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69142FFA-D235-C3EA-78A3-0183BBB9A8B1}"/>
              </a:ext>
            </a:extLst>
          </p:cNvPr>
          <p:cNvPicPr>
            <a:picLocks noChangeAspect="1"/>
          </p:cNvPicPr>
          <p:nvPr userDrawn="1"/>
        </p:nvPicPr>
        <p:blipFill>
          <a:blip r:embed="rId2"/>
          <a:srcRect/>
          <a:stretch/>
        </p:blipFill>
        <p:spPr>
          <a:xfrm>
            <a:off x="2467" y="0"/>
            <a:ext cx="12187065" cy="6857999"/>
          </a:xfrm>
          <a:prstGeom prst="rect">
            <a:avLst/>
          </a:prstGeom>
        </p:spPr>
      </p:pic>
      <p:sp>
        <p:nvSpPr>
          <p:cNvPr id="4" name="Title 1">
            <a:extLst>
              <a:ext uri="{FF2B5EF4-FFF2-40B4-BE49-F238E27FC236}">
                <a16:creationId xmlns:a16="http://schemas.microsoft.com/office/drawing/2014/main" id="{53CBA732-1EB6-DB30-0E19-9704415A1C69}"/>
              </a:ext>
            </a:extLst>
          </p:cNvPr>
          <p:cNvSpPr>
            <a:spLocks noGrp="1"/>
          </p:cNvSpPr>
          <p:nvPr>
            <p:ph type="ctrTitle"/>
          </p:nvPr>
        </p:nvSpPr>
        <p:spPr>
          <a:xfrm>
            <a:off x="1524000" y="1616820"/>
            <a:ext cx="9144000" cy="2387600"/>
          </a:xfrm>
        </p:spPr>
        <p:txBody>
          <a:bodyPr anchor="b"/>
          <a:lstStyle>
            <a:lvl1pPr algn="l">
              <a:defRPr sz="6000" baseline="0">
                <a:solidFill>
                  <a:schemeClr val="accent6"/>
                </a:solidFill>
                <a:latin typeface="Franklin Gothic Medium" panose="020B0603020102020204" pitchFamily="34" charset="0"/>
              </a:defRPr>
            </a:lvl1pPr>
          </a:lstStyle>
          <a:p>
            <a:r>
              <a:rPr lang="en-US" dirty="0"/>
              <a:t>Click to edit Master title style</a:t>
            </a:r>
          </a:p>
        </p:txBody>
      </p:sp>
      <p:sp>
        <p:nvSpPr>
          <p:cNvPr id="6" name="Subtitle 2">
            <a:extLst>
              <a:ext uri="{FF2B5EF4-FFF2-40B4-BE49-F238E27FC236}">
                <a16:creationId xmlns:a16="http://schemas.microsoft.com/office/drawing/2014/main" id="{3BDB5E16-7916-E305-FC91-71DAC28E7B76}"/>
              </a:ext>
            </a:extLst>
          </p:cNvPr>
          <p:cNvSpPr>
            <a:spLocks noGrp="1"/>
          </p:cNvSpPr>
          <p:nvPr>
            <p:ph type="subTitle" idx="1"/>
          </p:nvPr>
        </p:nvSpPr>
        <p:spPr>
          <a:xfrm>
            <a:off x="1524000" y="4096494"/>
            <a:ext cx="9144000" cy="2172225"/>
          </a:xfrm>
          <a:prstGeom prst="rect">
            <a:avLst/>
          </a:prstGeom>
        </p:spPr>
        <p:txBody>
          <a:bodyPr>
            <a:normAutofit/>
          </a:bodyPr>
          <a:lstStyle>
            <a:lvl1pPr marL="0" indent="0" algn="l">
              <a:buNone/>
              <a:defRPr sz="2800"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pic>
        <p:nvPicPr>
          <p:cNvPr id="8" name="Picture 7">
            <a:extLst>
              <a:ext uri="{FF2B5EF4-FFF2-40B4-BE49-F238E27FC236}">
                <a16:creationId xmlns:a16="http://schemas.microsoft.com/office/drawing/2014/main" id="{B09660EF-597E-6D97-6296-6F69B2F6EA81}"/>
              </a:ext>
            </a:extLst>
          </p:cNvPr>
          <p:cNvPicPr>
            <a:picLocks noChangeAspect="1"/>
          </p:cNvPicPr>
          <p:nvPr userDrawn="1"/>
        </p:nvPicPr>
        <p:blipFill>
          <a:blip r:embed="rId3"/>
          <a:srcRect/>
          <a:stretch/>
        </p:blipFill>
        <p:spPr>
          <a:xfrm>
            <a:off x="1567726" y="906911"/>
            <a:ext cx="2937313" cy="549965"/>
          </a:xfrm>
          <a:prstGeom prst="rect">
            <a:avLst/>
          </a:prstGeom>
        </p:spPr>
      </p:pic>
    </p:spTree>
    <p:extLst>
      <p:ext uri="{BB962C8B-B14F-4D97-AF65-F5344CB8AC3E}">
        <p14:creationId xmlns:p14="http://schemas.microsoft.com/office/powerpoint/2010/main" val="48096965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3652A57C-4E3B-D576-1674-EBDE4EB5B5F6}"/>
              </a:ext>
            </a:extLst>
          </p:cNvPr>
          <p:cNvSpPr>
            <a:spLocks noGrp="1"/>
          </p:cNvSpPr>
          <p:nvPr>
            <p:ph type="title"/>
          </p:nvPr>
        </p:nvSpPr>
        <p:spPr>
          <a:xfrm>
            <a:off x="838200" y="365125"/>
            <a:ext cx="10515600" cy="1325563"/>
          </a:xfrm>
        </p:spPr>
        <p:txBody>
          <a:bodyPr/>
          <a:lstStyle/>
          <a:p>
            <a:r>
              <a:rPr lang="en-US"/>
              <a:t>Click to edit Master title style</a:t>
            </a:r>
          </a:p>
        </p:txBody>
      </p:sp>
      <p:sp>
        <p:nvSpPr>
          <p:cNvPr id="6" name="Text Placeholder 2">
            <a:extLst>
              <a:ext uri="{FF2B5EF4-FFF2-40B4-BE49-F238E27FC236}">
                <a16:creationId xmlns:a16="http://schemas.microsoft.com/office/drawing/2014/main" id="{BD37D2FC-3D70-75DF-609C-ED2B64FD6125}"/>
              </a:ext>
            </a:extLst>
          </p:cNvPr>
          <p:cNvSpPr>
            <a:spLocks noGrp="1"/>
          </p:cNvSpPr>
          <p:nvPr>
            <p:ph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09039196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6484FED4-10F7-F728-6E22-695454A663FF}"/>
              </a:ext>
            </a:extLst>
          </p:cNvPr>
          <p:cNvPicPr>
            <a:picLocks noChangeAspect="1"/>
          </p:cNvPicPr>
          <p:nvPr userDrawn="1"/>
        </p:nvPicPr>
        <p:blipFill>
          <a:blip r:embed="rId2"/>
          <a:srcRect/>
          <a:stretch/>
        </p:blipFill>
        <p:spPr>
          <a:xfrm>
            <a:off x="2467" y="7099"/>
            <a:ext cx="12187065" cy="6857999"/>
          </a:xfrm>
          <a:prstGeom prst="rect">
            <a:avLst/>
          </a:prstGeom>
        </p:spPr>
      </p:pic>
      <p:pic>
        <p:nvPicPr>
          <p:cNvPr id="6" name="Picture 5">
            <a:extLst>
              <a:ext uri="{FF2B5EF4-FFF2-40B4-BE49-F238E27FC236}">
                <a16:creationId xmlns:a16="http://schemas.microsoft.com/office/drawing/2014/main" id="{85123353-525A-A408-1B16-94166800B0CD}"/>
              </a:ext>
            </a:extLst>
          </p:cNvPr>
          <p:cNvPicPr>
            <a:picLocks noChangeAspect="1"/>
          </p:cNvPicPr>
          <p:nvPr userDrawn="1"/>
        </p:nvPicPr>
        <p:blipFill>
          <a:blip r:embed="rId3"/>
          <a:srcRect/>
          <a:stretch/>
        </p:blipFill>
        <p:spPr>
          <a:xfrm>
            <a:off x="10569365" y="6368034"/>
            <a:ext cx="1071936" cy="200703"/>
          </a:xfrm>
          <a:prstGeom prst="rect">
            <a:avLst/>
          </a:prstGeom>
        </p:spPr>
      </p:pic>
      <p:sp>
        <p:nvSpPr>
          <p:cNvPr id="7" name="Title 1">
            <a:extLst>
              <a:ext uri="{FF2B5EF4-FFF2-40B4-BE49-F238E27FC236}">
                <a16:creationId xmlns:a16="http://schemas.microsoft.com/office/drawing/2014/main" id="{00B0D17E-8A5D-5B30-FBB4-0777280E0860}"/>
              </a:ext>
            </a:extLst>
          </p:cNvPr>
          <p:cNvSpPr>
            <a:spLocks noGrp="1"/>
          </p:cNvSpPr>
          <p:nvPr>
            <p:ph type="title"/>
          </p:nvPr>
        </p:nvSpPr>
        <p:spPr>
          <a:xfrm>
            <a:off x="838200" y="255267"/>
            <a:ext cx="10515600" cy="1325563"/>
          </a:xfrm>
        </p:spPr>
        <p:txBody>
          <a:bodyPr/>
          <a:lstStyle/>
          <a:p>
            <a:r>
              <a:rPr lang="en-US"/>
              <a:t>Click to edit Master title style</a:t>
            </a:r>
            <a:endParaRPr lang="en-US" dirty="0"/>
          </a:p>
        </p:txBody>
      </p:sp>
      <p:sp>
        <p:nvSpPr>
          <p:cNvPr id="8" name="Content Placeholder 2">
            <a:extLst>
              <a:ext uri="{FF2B5EF4-FFF2-40B4-BE49-F238E27FC236}">
                <a16:creationId xmlns:a16="http://schemas.microsoft.com/office/drawing/2014/main" id="{902A6005-A8A6-BD32-6422-C4A7187D7EDA}"/>
              </a:ext>
            </a:extLst>
          </p:cNvPr>
          <p:cNvSpPr>
            <a:spLocks noGrp="1"/>
          </p:cNvSpPr>
          <p:nvPr>
            <p:ph idx="1"/>
          </p:nvPr>
        </p:nvSpPr>
        <p:spPr>
          <a:xfrm>
            <a:off x="838200" y="1907817"/>
            <a:ext cx="10575234" cy="4351338"/>
          </a:xfrm>
          <a:prstGeom prst="rect">
            <a:avLst/>
          </a:prstGeom>
        </p:spPr>
        <p:txBody>
          <a:bodyPr/>
          <a:lstStyle>
            <a:lvl1pPr>
              <a:buClr>
                <a:schemeClr val="bg1"/>
              </a:buClr>
              <a:defRPr baseline="0">
                <a:solidFill>
                  <a:schemeClr val="accent6"/>
                </a:solidFill>
              </a:defRPr>
            </a:lvl1pPr>
            <a:lvl2pPr>
              <a:buClr>
                <a:schemeClr val="accent2"/>
              </a:buClr>
              <a:defRPr>
                <a:solidFill>
                  <a:schemeClr val="bg1"/>
                </a:solidFill>
              </a:defRPr>
            </a:lvl2pPr>
            <a:lvl3pPr>
              <a:buClr>
                <a:schemeClr val="bg1"/>
              </a:buClr>
              <a:defRPr>
                <a:solidFill>
                  <a:schemeClr val="bg1"/>
                </a:solidFill>
              </a:defRPr>
            </a:lvl3pPr>
            <a:lvl4pPr>
              <a:buClr>
                <a:schemeClr val="accent6"/>
              </a:buClr>
              <a:defRPr baseline="0">
                <a:solidFill>
                  <a:schemeClr val="accent6"/>
                </a:solidFill>
              </a:defRPr>
            </a:lvl4pPr>
            <a:lvl5pPr>
              <a:buClr>
                <a:schemeClr val="bg1"/>
              </a:buCl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0001651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2524E606-27B2-541D-C769-CCBB802DB936}"/>
              </a:ext>
            </a:extLst>
          </p:cNvPr>
          <p:cNvPicPr>
            <a:picLocks noChangeAspect="1"/>
          </p:cNvPicPr>
          <p:nvPr userDrawn="1"/>
        </p:nvPicPr>
        <p:blipFill>
          <a:blip r:embed="rId2"/>
          <a:srcRect/>
          <a:stretch/>
        </p:blipFill>
        <p:spPr>
          <a:xfrm>
            <a:off x="0" y="1"/>
            <a:ext cx="12187065" cy="6857999"/>
          </a:xfrm>
          <a:prstGeom prst="rect">
            <a:avLst/>
          </a:prstGeom>
        </p:spPr>
      </p:pic>
      <p:pic>
        <p:nvPicPr>
          <p:cNvPr id="3" name="Picture 2">
            <a:extLst>
              <a:ext uri="{FF2B5EF4-FFF2-40B4-BE49-F238E27FC236}">
                <a16:creationId xmlns:a16="http://schemas.microsoft.com/office/drawing/2014/main" id="{1ABF0D19-70E7-F611-F0DF-58B3815BB1AA}"/>
              </a:ext>
            </a:extLst>
          </p:cNvPr>
          <p:cNvPicPr>
            <a:picLocks noChangeAspect="1"/>
          </p:cNvPicPr>
          <p:nvPr userDrawn="1"/>
        </p:nvPicPr>
        <p:blipFill>
          <a:blip r:embed="rId3"/>
          <a:srcRect/>
          <a:stretch/>
        </p:blipFill>
        <p:spPr>
          <a:xfrm>
            <a:off x="10569365" y="6368034"/>
            <a:ext cx="1071936" cy="200703"/>
          </a:xfrm>
          <a:prstGeom prst="rect">
            <a:avLst/>
          </a:prstGeom>
        </p:spPr>
      </p:pic>
      <p:sp>
        <p:nvSpPr>
          <p:cNvPr id="5" name="Title 1">
            <a:extLst>
              <a:ext uri="{FF2B5EF4-FFF2-40B4-BE49-F238E27FC236}">
                <a16:creationId xmlns:a16="http://schemas.microsoft.com/office/drawing/2014/main" id="{C9CDB033-B35D-DF09-6F15-42D0A959411A}"/>
              </a:ext>
            </a:extLst>
          </p:cNvPr>
          <p:cNvSpPr>
            <a:spLocks noGrp="1"/>
          </p:cNvSpPr>
          <p:nvPr>
            <p:ph type="title"/>
          </p:nvPr>
        </p:nvSpPr>
        <p:spPr>
          <a:xfrm>
            <a:off x="574927" y="250031"/>
            <a:ext cx="11035748" cy="1325563"/>
          </a:xfrm>
        </p:spPr>
        <p:txBody>
          <a:bodyPr/>
          <a:lstStyle>
            <a:lvl1pPr>
              <a:defRPr baseline="0">
                <a:solidFill>
                  <a:schemeClr val="bg1"/>
                </a:solidFill>
              </a:defRPr>
            </a:lvl1pPr>
          </a:lstStyle>
          <a:p>
            <a:r>
              <a:rPr lang="en-US" dirty="0"/>
              <a:t>Click to edit Master title style</a:t>
            </a:r>
          </a:p>
        </p:txBody>
      </p:sp>
      <p:sp>
        <p:nvSpPr>
          <p:cNvPr id="7" name="Content Placeholder 3">
            <a:extLst>
              <a:ext uri="{FF2B5EF4-FFF2-40B4-BE49-F238E27FC236}">
                <a16:creationId xmlns:a16="http://schemas.microsoft.com/office/drawing/2014/main" id="{698C9AC9-45E8-CB5F-5DEE-34C0D66D06AF}"/>
              </a:ext>
            </a:extLst>
          </p:cNvPr>
          <p:cNvSpPr>
            <a:spLocks noGrp="1"/>
          </p:cNvSpPr>
          <p:nvPr>
            <p:ph sz="half" idx="10"/>
          </p:nvPr>
        </p:nvSpPr>
        <p:spPr>
          <a:xfrm>
            <a:off x="6174769" y="1822450"/>
            <a:ext cx="5435906" cy="4354513"/>
          </a:xfrm>
          <a:prstGeom prst="rect">
            <a:avLst/>
          </a:prstGeom>
        </p:spPr>
        <p:txBody>
          <a:bodyPr/>
          <a:lstStyle>
            <a:lvl1pPr>
              <a:buClr>
                <a:schemeClr val="bg1"/>
              </a:buClr>
              <a:defRPr baseline="0">
                <a:solidFill>
                  <a:schemeClr val="accent6"/>
                </a:solidFill>
              </a:defRPr>
            </a:lvl1pPr>
            <a:lvl2pPr>
              <a:buClr>
                <a:schemeClr val="accent2"/>
              </a:buClr>
              <a:defRPr>
                <a:solidFill>
                  <a:schemeClr val="bg1"/>
                </a:solidFill>
              </a:defRPr>
            </a:lvl2pPr>
            <a:lvl3pPr>
              <a:buClr>
                <a:schemeClr val="bg1"/>
              </a:buClr>
              <a:defRPr>
                <a:solidFill>
                  <a:schemeClr val="bg1"/>
                </a:solidFill>
              </a:defRPr>
            </a:lvl3pPr>
            <a:lvl4pPr>
              <a:buClr>
                <a:schemeClr val="accent6"/>
              </a:buClr>
              <a:defRPr baseline="0">
                <a:solidFill>
                  <a:schemeClr val="accent6"/>
                </a:solidFill>
              </a:defRPr>
            </a:lvl4pPr>
            <a:lvl5pPr>
              <a:buClr>
                <a:schemeClr val="bg1"/>
              </a:buCl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Content Placeholder 2">
            <a:extLst>
              <a:ext uri="{FF2B5EF4-FFF2-40B4-BE49-F238E27FC236}">
                <a16:creationId xmlns:a16="http://schemas.microsoft.com/office/drawing/2014/main" id="{DE36D4BC-5CF3-798B-996D-2A165CA001F3}"/>
              </a:ext>
            </a:extLst>
          </p:cNvPr>
          <p:cNvSpPr>
            <a:spLocks noGrp="1"/>
          </p:cNvSpPr>
          <p:nvPr>
            <p:ph sz="half" idx="1"/>
          </p:nvPr>
        </p:nvSpPr>
        <p:spPr>
          <a:xfrm>
            <a:off x="616023" y="1825625"/>
            <a:ext cx="5015948" cy="4743112"/>
          </a:xfrm>
          <a:prstGeom prst="rect">
            <a:avLst/>
          </a:prstGeom>
        </p:spPr>
        <p:txBody>
          <a:bodyPr/>
          <a:lstStyle>
            <a:lvl1pPr>
              <a:buClrTx/>
              <a:defRPr baseline="0">
                <a:solidFill>
                  <a:schemeClr val="accent1"/>
                </a:solidFill>
              </a:defRPr>
            </a:lvl1pPr>
            <a:lvl2pPr>
              <a:buClr>
                <a:schemeClr val="accent1"/>
              </a:buClr>
              <a:defRPr>
                <a:solidFill>
                  <a:schemeClr val="tx1"/>
                </a:solidFill>
              </a:defRPr>
            </a:lvl2pPr>
            <a:lvl3pPr>
              <a:buClrTx/>
              <a:defRPr>
                <a:solidFill>
                  <a:schemeClr val="tx1"/>
                </a:solidFill>
              </a:defRPr>
            </a:lvl3pPr>
            <a:lvl4pPr>
              <a:buClrTx/>
              <a:defRPr baseline="0">
                <a:solidFill>
                  <a:schemeClr val="accent2"/>
                </a:solidFill>
              </a:defRPr>
            </a:lvl4pPr>
            <a:lvl5pPr>
              <a:buClrTx/>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1763077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pic>
        <p:nvPicPr>
          <p:cNvPr id="16" name="Picture 15">
            <a:extLst>
              <a:ext uri="{FF2B5EF4-FFF2-40B4-BE49-F238E27FC236}">
                <a16:creationId xmlns:a16="http://schemas.microsoft.com/office/drawing/2014/main" id="{78F25459-4CBC-E205-0B31-0783718E42B0}"/>
              </a:ext>
            </a:extLst>
          </p:cNvPr>
          <p:cNvPicPr>
            <a:picLocks noChangeAspect="1"/>
          </p:cNvPicPr>
          <p:nvPr userDrawn="1"/>
        </p:nvPicPr>
        <p:blipFill>
          <a:blip r:embed="rId2"/>
          <a:srcRect/>
          <a:stretch/>
        </p:blipFill>
        <p:spPr>
          <a:xfrm>
            <a:off x="2467" y="0"/>
            <a:ext cx="12187065" cy="6857999"/>
          </a:xfrm>
          <a:prstGeom prst="rect">
            <a:avLst/>
          </a:prstGeom>
        </p:spPr>
      </p:pic>
      <p:sp>
        <p:nvSpPr>
          <p:cNvPr id="23" name="Content Placeholder 3">
            <a:extLst>
              <a:ext uri="{FF2B5EF4-FFF2-40B4-BE49-F238E27FC236}">
                <a16:creationId xmlns:a16="http://schemas.microsoft.com/office/drawing/2014/main" id="{FE6AC09D-38A1-0BAC-BBE6-6E25C2952174}"/>
              </a:ext>
            </a:extLst>
          </p:cNvPr>
          <p:cNvSpPr>
            <a:spLocks noGrp="1"/>
          </p:cNvSpPr>
          <p:nvPr>
            <p:ph sz="half" idx="2"/>
          </p:nvPr>
        </p:nvSpPr>
        <p:spPr>
          <a:xfrm>
            <a:off x="6669157" y="1822450"/>
            <a:ext cx="4941517" cy="4383139"/>
          </a:xfrm>
          <a:prstGeom prst="rect">
            <a:avLst/>
          </a:prstGeo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2" name="Picture 1">
            <a:extLst>
              <a:ext uri="{FF2B5EF4-FFF2-40B4-BE49-F238E27FC236}">
                <a16:creationId xmlns:a16="http://schemas.microsoft.com/office/drawing/2014/main" id="{275B2CAC-4A04-A0F9-0FAC-05F468C7626E}"/>
              </a:ext>
            </a:extLst>
          </p:cNvPr>
          <p:cNvPicPr>
            <a:picLocks noChangeAspect="1"/>
          </p:cNvPicPr>
          <p:nvPr userDrawn="1"/>
        </p:nvPicPr>
        <p:blipFill>
          <a:blip r:embed="rId3"/>
          <a:srcRect/>
          <a:stretch/>
        </p:blipFill>
        <p:spPr>
          <a:xfrm>
            <a:off x="574926" y="6368034"/>
            <a:ext cx="1071936" cy="200703"/>
          </a:xfrm>
          <a:prstGeom prst="rect">
            <a:avLst/>
          </a:prstGeom>
        </p:spPr>
      </p:pic>
      <p:sp>
        <p:nvSpPr>
          <p:cNvPr id="3" name="Title 1">
            <a:extLst>
              <a:ext uri="{FF2B5EF4-FFF2-40B4-BE49-F238E27FC236}">
                <a16:creationId xmlns:a16="http://schemas.microsoft.com/office/drawing/2014/main" id="{C33C5985-4089-28DD-7110-FEA7292671A8}"/>
              </a:ext>
            </a:extLst>
          </p:cNvPr>
          <p:cNvSpPr>
            <a:spLocks noGrp="1"/>
          </p:cNvSpPr>
          <p:nvPr>
            <p:ph type="title"/>
          </p:nvPr>
        </p:nvSpPr>
        <p:spPr>
          <a:xfrm>
            <a:off x="574926" y="248444"/>
            <a:ext cx="11035748" cy="1325563"/>
          </a:xfrm>
        </p:spPr>
        <p:txBody>
          <a:bodyPr/>
          <a:lstStyle>
            <a:lvl1pPr>
              <a:defRPr baseline="0">
                <a:solidFill>
                  <a:schemeClr val="bg1"/>
                </a:solidFill>
              </a:defRPr>
            </a:lvl1pPr>
          </a:lstStyle>
          <a:p>
            <a:r>
              <a:rPr lang="en-US" dirty="0"/>
              <a:t>Click to edit Master title style</a:t>
            </a:r>
          </a:p>
        </p:txBody>
      </p:sp>
      <p:sp>
        <p:nvSpPr>
          <p:cNvPr id="4" name="Content Placeholder 2">
            <a:extLst>
              <a:ext uri="{FF2B5EF4-FFF2-40B4-BE49-F238E27FC236}">
                <a16:creationId xmlns:a16="http://schemas.microsoft.com/office/drawing/2014/main" id="{2CF8F676-7850-11F2-7A83-F396F0999340}"/>
              </a:ext>
            </a:extLst>
          </p:cNvPr>
          <p:cNvSpPr>
            <a:spLocks noGrp="1"/>
          </p:cNvSpPr>
          <p:nvPr>
            <p:ph sz="half" idx="1"/>
          </p:nvPr>
        </p:nvSpPr>
        <p:spPr>
          <a:xfrm>
            <a:off x="574926" y="1822450"/>
            <a:ext cx="5686725" cy="4354513"/>
          </a:xfrm>
          <a:prstGeom prst="rect">
            <a:avLst/>
          </a:prstGeom>
        </p:spPr>
        <p:txBody>
          <a:bodyPr/>
          <a:lstStyle>
            <a:lvl1pPr>
              <a:defRPr baseline="0">
                <a:solidFill>
                  <a:schemeClr val="accent6"/>
                </a:solidFill>
              </a:defRPr>
            </a:lvl1pPr>
            <a:lvl2pPr>
              <a:buClr>
                <a:schemeClr val="accent2"/>
              </a:buClr>
              <a:defRPr>
                <a:solidFill>
                  <a:schemeClr val="bg1"/>
                </a:solidFill>
              </a:defRPr>
            </a:lvl2pPr>
            <a:lvl3pPr>
              <a:buClr>
                <a:schemeClr val="bg1"/>
              </a:buClr>
              <a:defRPr>
                <a:solidFill>
                  <a:schemeClr val="bg1"/>
                </a:solidFill>
              </a:defRPr>
            </a:lvl3pPr>
            <a:lvl4pPr>
              <a:buClr>
                <a:schemeClr val="accent6"/>
              </a:buClr>
              <a:defRPr baseline="0">
                <a:solidFill>
                  <a:schemeClr val="accent6"/>
                </a:solidFill>
              </a:defRPr>
            </a:lvl4pPr>
            <a:lvl5pPr>
              <a:buClr>
                <a:schemeClr val="bg1"/>
              </a:buCl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7780207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69142FFA-D235-C3EA-78A3-0183BBB9A8B1}"/>
              </a:ext>
            </a:extLst>
          </p:cNvPr>
          <p:cNvPicPr>
            <a:picLocks noChangeAspect="1"/>
          </p:cNvPicPr>
          <p:nvPr userDrawn="1"/>
        </p:nvPicPr>
        <p:blipFill>
          <a:blip r:embed="rId2"/>
          <a:srcRect/>
          <a:stretch/>
        </p:blipFill>
        <p:spPr>
          <a:xfrm>
            <a:off x="2467" y="0"/>
            <a:ext cx="12187065" cy="6857999"/>
          </a:xfrm>
          <a:prstGeom prst="rect">
            <a:avLst/>
          </a:prstGeom>
        </p:spPr>
      </p:pic>
      <p:sp>
        <p:nvSpPr>
          <p:cNvPr id="4" name="Title 1">
            <a:extLst>
              <a:ext uri="{FF2B5EF4-FFF2-40B4-BE49-F238E27FC236}">
                <a16:creationId xmlns:a16="http://schemas.microsoft.com/office/drawing/2014/main" id="{B8E994F1-0E4F-626C-3055-EC41663ECE66}"/>
              </a:ext>
            </a:extLst>
          </p:cNvPr>
          <p:cNvSpPr>
            <a:spLocks noGrp="1"/>
          </p:cNvSpPr>
          <p:nvPr>
            <p:ph type="ctrTitle"/>
          </p:nvPr>
        </p:nvSpPr>
        <p:spPr>
          <a:xfrm>
            <a:off x="1524000" y="1616820"/>
            <a:ext cx="9144000" cy="2387600"/>
          </a:xfrm>
        </p:spPr>
        <p:txBody>
          <a:bodyPr anchor="b"/>
          <a:lstStyle>
            <a:lvl1pPr algn="l">
              <a:defRPr sz="6000" baseline="0">
                <a:solidFill>
                  <a:schemeClr val="accent6"/>
                </a:solidFill>
                <a:latin typeface="Franklin Gothic Medium" panose="020B0603020102020204" pitchFamily="34" charset="0"/>
              </a:defRPr>
            </a:lvl1pPr>
          </a:lstStyle>
          <a:p>
            <a:r>
              <a:rPr lang="en-US" dirty="0"/>
              <a:t>Click to edit Master title style</a:t>
            </a:r>
          </a:p>
        </p:txBody>
      </p:sp>
      <p:sp>
        <p:nvSpPr>
          <p:cNvPr id="6" name="Subtitle 2">
            <a:extLst>
              <a:ext uri="{FF2B5EF4-FFF2-40B4-BE49-F238E27FC236}">
                <a16:creationId xmlns:a16="http://schemas.microsoft.com/office/drawing/2014/main" id="{BD7725FF-CD75-E5AA-E690-F3670A203944}"/>
              </a:ext>
            </a:extLst>
          </p:cNvPr>
          <p:cNvSpPr>
            <a:spLocks noGrp="1"/>
          </p:cNvSpPr>
          <p:nvPr>
            <p:ph type="subTitle" idx="1"/>
          </p:nvPr>
        </p:nvSpPr>
        <p:spPr>
          <a:xfrm>
            <a:off x="1524000" y="4096494"/>
            <a:ext cx="9144000" cy="2172225"/>
          </a:xfrm>
          <a:prstGeom prst="rect">
            <a:avLst/>
          </a:prstGeom>
        </p:spPr>
        <p:txBody>
          <a:bodyPr>
            <a:normAutofit/>
          </a:bodyPr>
          <a:lstStyle>
            <a:lvl1pPr marL="0" indent="0" algn="l">
              <a:buNone/>
              <a:defRPr sz="2800"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pic>
        <p:nvPicPr>
          <p:cNvPr id="8" name="Picture 7">
            <a:extLst>
              <a:ext uri="{FF2B5EF4-FFF2-40B4-BE49-F238E27FC236}">
                <a16:creationId xmlns:a16="http://schemas.microsoft.com/office/drawing/2014/main" id="{149C301B-B2A8-1E31-3509-3B94BB3B2240}"/>
              </a:ext>
            </a:extLst>
          </p:cNvPr>
          <p:cNvPicPr>
            <a:picLocks noChangeAspect="1"/>
          </p:cNvPicPr>
          <p:nvPr userDrawn="1"/>
        </p:nvPicPr>
        <p:blipFill>
          <a:blip r:embed="rId3"/>
          <a:srcRect/>
          <a:stretch/>
        </p:blipFill>
        <p:spPr>
          <a:xfrm>
            <a:off x="1567726" y="906911"/>
            <a:ext cx="2937313" cy="549965"/>
          </a:xfrm>
          <a:prstGeom prst="rect">
            <a:avLst/>
          </a:prstGeom>
        </p:spPr>
      </p:pic>
    </p:spTree>
    <p:extLst>
      <p:ext uri="{BB962C8B-B14F-4D97-AF65-F5344CB8AC3E}">
        <p14:creationId xmlns:p14="http://schemas.microsoft.com/office/powerpoint/2010/main" val="148687410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B8967CDF-0545-0909-EA12-E3E13199E282}"/>
              </a:ext>
            </a:extLst>
          </p:cNvPr>
          <p:cNvSpPr>
            <a:spLocks noGrp="1"/>
          </p:cNvSpPr>
          <p:nvPr>
            <p:ph type="title"/>
          </p:nvPr>
        </p:nvSpPr>
        <p:spPr>
          <a:xfrm>
            <a:off x="838200" y="365125"/>
            <a:ext cx="10515600" cy="1325563"/>
          </a:xfrm>
        </p:spPr>
        <p:txBody>
          <a:bodyPr/>
          <a:lstStyle/>
          <a:p>
            <a:r>
              <a:rPr lang="en-US"/>
              <a:t>Click to edit Master title style</a:t>
            </a:r>
          </a:p>
        </p:txBody>
      </p:sp>
      <p:sp>
        <p:nvSpPr>
          <p:cNvPr id="5" name="Text Placeholder 2">
            <a:extLst>
              <a:ext uri="{FF2B5EF4-FFF2-40B4-BE49-F238E27FC236}">
                <a16:creationId xmlns:a16="http://schemas.microsoft.com/office/drawing/2014/main" id="{E38A242A-7765-2AA6-AFF0-26E66FA893B2}"/>
              </a:ext>
            </a:extLst>
          </p:cNvPr>
          <p:cNvSpPr>
            <a:spLocks noGrp="1"/>
          </p:cNvSpPr>
          <p:nvPr>
            <p:ph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76037547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6484FED4-10F7-F728-6E22-695454A663FF}"/>
              </a:ext>
            </a:extLst>
          </p:cNvPr>
          <p:cNvPicPr>
            <a:picLocks noChangeAspect="1"/>
          </p:cNvPicPr>
          <p:nvPr userDrawn="1"/>
        </p:nvPicPr>
        <p:blipFill>
          <a:blip r:embed="rId2"/>
          <a:srcRect/>
          <a:stretch/>
        </p:blipFill>
        <p:spPr>
          <a:xfrm>
            <a:off x="2467" y="0"/>
            <a:ext cx="12187065" cy="6857999"/>
          </a:xfrm>
          <a:prstGeom prst="rect">
            <a:avLst/>
          </a:prstGeom>
        </p:spPr>
      </p:pic>
      <p:sp>
        <p:nvSpPr>
          <p:cNvPr id="3" name="Content Placeholder 2">
            <a:extLst>
              <a:ext uri="{FF2B5EF4-FFF2-40B4-BE49-F238E27FC236}">
                <a16:creationId xmlns:a16="http://schemas.microsoft.com/office/drawing/2014/main" id="{95B3B342-95B3-90D0-3FEC-4E9DADA8D155}"/>
              </a:ext>
            </a:extLst>
          </p:cNvPr>
          <p:cNvSpPr>
            <a:spLocks noGrp="1"/>
          </p:cNvSpPr>
          <p:nvPr>
            <p:ph idx="1"/>
          </p:nvPr>
        </p:nvSpPr>
        <p:spPr>
          <a:xfrm>
            <a:off x="838200" y="1897543"/>
            <a:ext cx="10575234" cy="4351338"/>
          </a:xfrm>
          <a:prstGeom prst="rect">
            <a:avLst/>
          </a:prstGeom>
        </p:spPr>
        <p:txBody>
          <a:bodyPr/>
          <a:lstStyle>
            <a:lvl1pPr>
              <a:buClrTx/>
              <a:defRPr baseline="0">
                <a:solidFill>
                  <a:schemeClr val="accent6"/>
                </a:solidFill>
              </a:defRPr>
            </a:lvl1pPr>
            <a:lvl2pPr>
              <a:buClr>
                <a:schemeClr val="accent1"/>
              </a:buClr>
              <a:defRPr baseline="0">
                <a:solidFill>
                  <a:schemeClr val="bg1"/>
                </a:solidFill>
              </a:defRPr>
            </a:lvl2pPr>
            <a:lvl3pPr>
              <a:buClrTx/>
              <a:defRPr baseline="0">
                <a:solidFill>
                  <a:schemeClr val="bg1"/>
                </a:solidFill>
              </a:defRPr>
            </a:lvl3pPr>
            <a:lvl4pPr>
              <a:buClrTx/>
              <a:defRPr baseline="0">
                <a:solidFill>
                  <a:schemeClr val="accent6"/>
                </a:solidFill>
              </a:defRPr>
            </a:lvl4pPr>
            <a:lvl5pPr>
              <a:buClrTx/>
              <a:defRPr baseline="0">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4" name="Picture 3">
            <a:extLst>
              <a:ext uri="{FF2B5EF4-FFF2-40B4-BE49-F238E27FC236}">
                <a16:creationId xmlns:a16="http://schemas.microsoft.com/office/drawing/2014/main" id="{DA5188D5-50F2-84B3-92E5-CD4D4E2ECE78}"/>
              </a:ext>
            </a:extLst>
          </p:cNvPr>
          <p:cNvPicPr>
            <a:picLocks noChangeAspect="1"/>
          </p:cNvPicPr>
          <p:nvPr userDrawn="1"/>
        </p:nvPicPr>
        <p:blipFill>
          <a:blip r:embed="rId3"/>
          <a:srcRect/>
          <a:stretch/>
        </p:blipFill>
        <p:spPr>
          <a:xfrm>
            <a:off x="10569365" y="6368034"/>
            <a:ext cx="1071936" cy="200703"/>
          </a:xfrm>
          <a:prstGeom prst="rect">
            <a:avLst/>
          </a:prstGeom>
        </p:spPr>
      </p:pic>
      <p:sp>
        <p:nvSpPr>
          <p:cNvPr id="7" name="Title 1">
            <a:extLst>
              <a:ext uri="{FF2B5EF4-FFF2-40B4-BE49-F238E27FC236}">
                <a16:creationId xmlns:a16="http://schemas.microsoft.com/office/drawing/2014/main" id="{11B7F08C-34A2-D647-1A6E-2338B128B0A4}"/>
              </a:ext>
            </a:extLst>
          </p:cNvPr>
          <p:cNvSpPr>
            <a:spLocks noGrp="1"/>
          </p:cNvSpPr>
          <p:nvPr>
            <p:ph type="title"/>
          </p:nvPr>
        </p:nvSpPr>
        <p:spPr>
          <a:xfrm>
            <a:off x="838200" y="255267"/>
            <a:ext cx="10515600" cy="1325563"/>
          </a:xfrm>
        </p:spPr>
        <p:txBody>
          <a:bodyPr/>
          <a:lstStyle/>
          <a:p>
            <a:r>
              <a:rPr lang="en-US"/>
              <a:t>Click to edit Master title style</a:t>
            </a:r>
            <a:endParaRPr lang="en-US" dirty="0"/>
          </a:p>
        </p:txBody>
      </p:sp>
    </p:spTree>
    <p:extLst>
      <p:ext uri="{BB962C8B-B14F-4D97-AF65-F5344CB8AC3E}">
        <p14:creationId xmlns:p14="http://schemas.microsoft.com/office/powerpoint/2010/main" val="17213956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2524E606-27B2-541D-C769-CCBB802DB936}"/>
              </a:ext>
            </a:extLst>
          </p:cNvPr>
          <p:cNvPicPr>
            <a:picLocks noChangeAspect="1"/>
          </p:cNvPicPr>
          <p:nvPr userDrawn="1"/>
        </p:nvPicPr>
        <p:blipFill>
          <a:blip r:embed="rId2"/>
          <a:srcRect/>
          <a:stretch/>
        </p:blipFill>
        <p:spPr>
          <a:xfrm>
            <a:off x="0" y="0"/>
            <a:ext cx="12187065" cy="6857999"/>
          </a:xfrm>
          <a:prstGeom prst="rect">
            <a:avLst/>
          </a:prstGeom>
        </p:spPr>
      </p:pic>
      <p:pic>
        <p:nvPicPr>
          <p:cNvPr id="3" name="Picture 2">
            <a:extLst>
              <a:ext uri="{FF2B5EF4-FFF2-40B4-BE49-F238E27FC236}">
                <a16:creationId xmlns:a16="http://schemas.microsoft.com/office/drawing/2014/main" id="{E71025D7-4638-0CB1-2C49-50869245C38F}"/>
              </a:ext>
            </a:extLst>
          </p:cNvPr>
          <p:cNvPicPr>
            <a:picLocks noChangeAspect="1"/>
          </p:cNvPicPr>
          <p:nvPr userDrawn="1"/>
        </p:nvPicPr>
        <p:blipFill>
          <a:blip r:embed="rId3"/>
          <a:srcRect/>
          <a:stretch/>
        </p:blipFill>
        <p:spPr>
          <a:xfrm>
            <a:off x="10569365" y="6368034"/>
            <a:ext cx="1071936" cy="200703"/>
          </a:xfrm>
          <a:prstGeom prst="rect">
            <a:avLst/>
          </a:prstGeom>
        </p:spPr>
      </p:pic>
      <p:sp>
        <p:nvSpPr>
          <p:cNvPr id="5" name="Title 1">
            <a:extLst>
              <a:ext uri="{FF2B5EF4-FFF2-40B4-BE49-F238E27FC236}">
                <a16:creationId xmlns:a16="http://schemas.microsoft.com/office/drawing/2014/main" id="{81AE4613-6D35-77D6-A333-1CF328EB2620}"/>
              </a:ext>
            </a:extLst>
          </p:cNvPr>
          <p:cNvSpPr>
            <a:spLocks noGrp="1"/>
          </p:cNvSpPr>
          <p:nvPr>
            <p:ph type="title"/>
          </p:nvPr>
        </p:nvSpPr>
        <p:spPr>
          <a:xfrm>
            <a:off x="574927" y="250031"/>
            <a:ext cx="9662377" cy="1325563"/>
          </a:xfrm>
        </p:spPr>
        <p:txBody>
          <a:bodyPr/>
          <a:lstStyle>
            <a:lvl1pPr>
              <a:defRPr baseline="0">
                <a:solidFill>
                  <a:schemeClr val="bg1"/>
                </a:solidFill>
              </a:defRPr>
            </a:lvl1pPr>
          </a:lstStyle>
          <a:p>
            <a:r>
              <a:rPr lang="en-US" dirty="0"/>
              <a:t>Click to edit Master title style</a:t>
            </a:r>
          </a:p>
        </p:txBody>
      </p:sp>
      <p:sp>
        <p:nvSpPr>
          <p:cNvPr id="7" name="Content Placeholder 3">
            <a:extLst>
              <a:ext uri="{FF2B5EF4-FFF2-40B4-BE49-F238E27FC236}">
                <a16:creationId xmlns:a16="http://schemas.microsoft.com/office/drawing/2014/main" id="{A4DD8447-F6BF-8AF6-F7D8-E86B9E9B981B}"/>
              </a:ext>
            </a:extLst>
          </p:cNvPr>
          <p:cNvSpPr>
            <a:spLocks noGrp="1"/>
          </p:cNvSpPr>
          <p:nvPr>
            <p:ph sz="half" idx="10"/>
          </p:nvPr>
        </p:nvSpPr>
        <p:spPr>
          <a:xfrm>
            <a:off x="6174769" y="1822450"/>
            <a:ext cx="5435906" cy="4354513"/>
          </a:xfrm>
          <a:prstGeom prst="rect">
            <a:avLst/>
          </a:prstGeom>
        </p:spPr>
        <p:txBody>
          <a:bodyPr/>
          <a:lstStyle>
            <a:lvl1pPr>
              <a:buClr>
                <a:schemeClr val="bg1"/>
              </a:buClr>
              <a:defRPr baseline="0">
                <a:solidFill>
                  <a:schemeClr val="accent6"/>
                </a:solidFill>
              </a:defRPr>
            </a:lvl1pPr>
            <a:lvl2pPr>
              <a:buClr>
                <a:schemeClr val="accent1"/>
              </a:buClr>
              <a:defRPr>
                <a:solidFill>
                  <a:schemeClr val="bg1"/>
                </a:solidFill>
              </a:defRPr>
            </a:lvl2pPr>
            <a:lvl3pPr>
              <a:buClr>
                <a:schemeClr val="bg1"/>
              </a:buClr>
              <a:defRPr>
                <a:solidFill>
                  <a:schemeClr val="bg1"/>
                </a:solidFill>
              </a:defRPr>
            </a:lvl3pPr>
            <a:lvl4pPr>
              <a:buClr>
                <a:schemeClr val="accent6"/>
              </a:buClr>
              <a:defRPr baseline="0">
                <a:solidFill>
                  <a:schemeClr val="accent6"/>
                </a:solidFill>
              </a:defRPr>
            </a:lvl4pPr>
            <a:lvl5pPr>
              <a:buClr>
                <a:schemeClr val="bg1"/>
              </a:buCl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Content Placeholder 2">
            <a:extLst>
              <a:ext uri="{FF2B5EF4-FFF2-40B4-BE49-F238E27FC236}">
                <a16:creationId xmlns:a16="http://schemas.microsoft.com/office/drawing/2014/main" id="{F056BC63-7C18-FB73-D303-DA33B8416B66}"/>
              </a:ext>
            </a:extLst>
          </p:cNvPr>
          <p:cNvSpPr>
            <a:spLocks noGrp="1"/>
          </p:cNvSpPr>
          <p:nvPr>
            <p:ph sz="half" idx="1"/>
          </p:nvPr>
        </p:nvSpPr>
        <p:spPr>
          <a:xfrm>
            <a:off x="616023" y="1825625"/>
            <a:ext cx="5015948" cy="4743112"/>
          </a:xfrm>
          <a:prstGeom prst="rect">
            <a:avLst/>
          </a:prstGeom>
        </p:spPr>
        <p:txBody>
          <a:bodyPr/>
          <a:lstStyle>
            <a:lvl1pPr>
              <a:buClrTx/>
              <a:defRPr baseline="0">
                <a:solidFill>
                  <a:schemeClr val="accent1"/>
                </a:solidFill>
              </a:defRPr>
            </a:lvl1pPr>
            <a:lvl2pPr>
              <a:buClr>
                <a:schemeClr val="accent1"/>
              </a:buClr>
              <a:defRPr>
                <a:solidFill>
                  <a:schemeClr val="tx1"/>
                </a:solidFill>
              </a:defRPr>
            </a:lvl2pPr>
            <a:lvl3pPr>
              <a:buClrTx/>
              <a:defRPr>
                <a:solidFill>
                  <a:schemeClr val="tx1"/>
                </a:solidFill>
              </a:defRPr>
            </a:lvl3pPr>
            <a:lvl4pPr>
              <a:buClrTx/>
              <a:defRPr baseline="0">
                <a:solidFill>
                  <a:schemeClr val="accent2"/>
                </a:solidFill>
              </a:defRPr>
            </a:lvl4pPr>
            <a:lvl5pPr>
              <a:buClrTx/>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60922031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pic>
        <p:nvPicPr>
          <p:cNvPr id="16" name="Picture 15">
            <a:extLst>
              <a:ext uri="{FF2B5EF4-FFF2-40B4-BE49-F238E27FC236}">
                <a16:creationId xmlns:a16="http://schemas.microsoft.com/office/drawing/2014/main" id="{78F25459-4CBC-E205-0B31-0783718E42B0}"/>
              </a:ext>
            </a:extLst>
          </p:cNvPr>
          <p:cNvPicPr>
            <a:picLocks noChangeAspect="1"/>
          </p:cNvPicPr>
          <p:nvPr userDrawn="1"/>
        </p:nvPicPr>
        <p:blipFill>
          <a:blip r:embed="rId2"/>
          <a:srcRect/>
          <a:stretch/>
        </p:blipFill>
        <p:spPr>
          <a:xfrm>
            <a:off x="2467" y="0"/>
            <a:ext cx="12187065" cy="6857999"/>
          </a:xfrm>
          <a:prstGeom prst="rect">
            <a:avLst/>
          </a:prstGeom>
        </p:spPr>
      </p:pic>
      <p:sp>
        <p:nvSpPr>
          <p:cNvPr id="23" name="Content Placeholder 3">
            <a:extLst>
              <a:ext uri="{FF2B5EF4-FFF2-40B4-BE49-F238E27FC236}">
                <a16:creationId xmlns:a16="http://schemas.microsoft.com/office/drawing/2014/main" id="{FE6AC09D-38A1-0BAC-BBE6-6E25C2952174}"/>
              </a:ext>
            </a:extLst>
          </p:cNvPr>
          <p:cNvSpPr>
            <a:spLocks noGrp="1"/>
          </p:cNvSpPr>
          <p:nvPr>
            <p:ph sz="half" idx="2"/>
          </p:nvPr>
        </p:nvSpPr>
        <p:spPr>
          <a:xfrm>
            <a:off x="6669157" y="1830827"/>
            <a:ext cx="4941517" cy="4737910"/>
          </a:xfrm>
          <a:prstGeom prst="rect">
            <a:avLst/>
          </a:prstGeo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2" name="Picture 1">
            <a:extLst>
              <a:ext uri="{FF2B5EF4-FFF2-40B4-BE49-F238E27FC236}">
                <a16:creationId xmlns:a16="http://schemas.microsoft.com/office/drawing/2014/main" id="{07BF8C0B-F6D4-E651-517B-0B04EF8E8D87}"/>
              </a:ext>
            </a:extLst>
          </p:cNvPr>
          <p:cNvPicPr>
            <a:picLocks noChangeAspect="1"/>
          </p:cNvPicPr>
          <p:nvPr userDrawn="1"/>
        </p:nvPicPr>
        <p:blipFill>
          <a:blip r:embed="rId3"/>
          <a:srcRect/>
          <a:stretch/>
        </p:blipFill>
        <p:spPr>
          <a:xfrm>
            <a:off x="574926" y="6368034"/>
            <a:ext cx="1071936" cy="200703"/>
          </a:xfrm>
          <a:prstGeom prst="rect">
            <a:avLst/>
          </a:prstGeom>
        </p:spPr>
      </p:pic>
      <p:sp>
        <p:nvSpPr>
          <p:cNvPr id="3" name="Title 1">
            <a:extLst>
              <a:ext uri="{FF2B5EF4-FFF2-40B4-BE49-F238E27FC236}">
                <a16:creationId xmlns:a16="http://schemas.microsoft.com/office/drawing/2014/main" id="{1D886416-533E-1515-5F88-5080DD6C67A1}"/>
              </a:ext>
            </a:extLst>
          </p:cNvPr>
          <p:cNvSpPr>
            <a:spLocks noGrp="1"/>
          </p:cNvSpPr>
          <p:nvPr>
            <p:ph type="title"/>
          </p:nvPr>
        </p:nvSpPr>
        <p:spPr>
          <a:xfrm>
            <a:off x="574926" y="248444"/>
            <a:ext cx="11035748" cy="1325563"/>
          </a:xfrm>
        </p:spPr>
        <p:txBody>
          <a:bodyPr/>
          <a:lstStyle>
            <a:lvl1pPr>
              <a:defRPr baseline="0">
                <a:solidFill>
                  <a:schemeClr val="bg1"/>
                </a:solidFill>
              </a:defRPr>
            </a:lvl1pPr>
          </a:lstStyle>
          <a:p>
            <a:r>
              <a:rPr lang="en-US" dirty="0"/>
              <a:t>Click to edit Master title style</a:t>
            </a:r>
          </a:p>
        </p:txBody>
      </p:sp>
      <p:sp>
        <p:nvSpPr>
          <p:cNvPr id="4" name="Content Placeholder 2">
            <a:extLst>
              <a:ext uri="{FF2B5EF4-FFF2-40B4-BE49-F238E27FC236}">
                <a16:creationId xmlns:a16="http://schemas.microsoft.com/office/drawing/2014/main" id="{DEB66DD9-6652-D943-CAEA-C293A9E8BA9B}"/>
              </a:ext>
            </a:extLst>
          </p:cNvPr>
          <p:cNvSpPr>
            <a:spLocks noGrp="1"/>
          </p:cNvSpPr>
          <p:nvPr>
            <p:ph sz="half" idx="1"/>
          </p:nvPr>
        </p:nvSpPr>
        <p:spPr>
          <a:xfrm>
            <a:off x="574926" y="1822450"/>
            <a:ext cx="5686725" cy="4354513"/>
          </a:xfrm>
          <a:prstGeom prst="rect">
            <a:avLst/>
          </a:prstGeom>
        </p:spPr>
        <p:txBody>
          <a:bodyPr/>
          <a:lstStyle>
            <a:lvl1pPr>
              <a:defRPr baseline="0">
                <a:solidFill>
                  <a:schemeClr val="accent6"/>
                </a:solidFill>
              </a:defRPr>
            </a:lvl1pPr>
            <a:lvl2pPr>
              <a:buClr>
                <a:schemeClr val="accent1"/>
              </a:buClr>
              <a:defRPr>
                <a:solidFill>
                  <a:schemeClr val="bg1"/>
                </a:solidFill>
              </a:defRPr>
            </a:lvl2pPr>
            <a:lvl3pPr>
              <a:buClr>
                <a:schemeClr val="bg1"/>
              </a:buClr>
              <a:defRPr>
                <a:solidFill>
                  <a:schemeClr val="bg1"/>
                </a:solidFill>
              </a:defRPr>
            </a:lvl3pPr>
            <a:lvl4pPr>
              <a:buClr>
                <a:schemeClr val="accent6"/>
              </a:buClr>
              <a:defRPr baseline="0">
                <a:solidFill>
                  <a:schemeClr val="accent6"/>
                </a:solidFill>
              </a:defRPr>
            </a:lvl4pPr>
            <a:lvl5pPr>
              <a:buClr>
                <a:schemeClr val="bg1"/>
              </a:buCl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556267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image" Target="../media/image1.jp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slideLayout" Target="../slideLayouts/slideLayout8.xml"/><Relationship Id="rId7" Type="http://schemas.openxmlformats.org/officeDocument/2006/relationships/image" Target="../media/image7.jpg"/><Relationship Id="rId2" Type="http://schemas.openxmlformats.org/officeDocument/2006/relationships/slideLayout" Target="../slideLayouts/slideLayout7.xml"/><Relationship Id="rId1" Type="http://schemas.openxmlformats.org/officeDocument/2006/relationships/slideLayout" Target="../slideLayouts/slideLayout6.xml"/><Relationship Id="rId6" Type="http://schemas.openxmlformats.org/officeDocument/2006/relationships/theme" Target="../theme/theme2.xml"/><Relationship Id="rId5" Type="http://schemas.openxmlformats.org/officeDocument/2006/relationships/slideLayout" Target="../slideLayouts/slideLayout10.xml"/><Relationship Id="rId4" Type="http://schemas.openxmlformats.org/officeDocument/2006/relationships/slideLayout" Target="../slideLayouts/slideLayout9.xml"/></Relationships>
</file>

<file path=ppt/slideMasters/_rels/slideMaster3.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slideLayout" Target="../slideLayouts/slideLayout13.xml"/><Relationship Id="rId7" Type="http://schemas.openxmlformats.org/officeDocument/2006/relationships/image" Target="../media/image12.jpg"/><Relationship Id="rId2" Type="http://schemas.openxmlformats.org/officeDocument/2006/relationships/slideLayout" Target="../slideLayouts/slideLayout12.xml"/><Relationship Id="rId1" Type="http://schemas.openxmlformats.org/officeDocument/2006/relationships/slideLayout" Target="../slideLayouts/slideLayout11.xml"/><Relationship Id="rId6" Type="http://schemas.openxmlformats.org/officeDocument/2006/relationships/theme" Target="../theme/theme3.xml"/><Relationship Id="rId5" Type="http://schemas.openxmlformats.org/officeDocument/2006/relationships/slideLayout" Target="../slideLayouts/slideLayout15.xml"/><Relationship Id="rId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FFB2BBF1-CF5D-988B-2F65-5645AFA6806C}"/>
              </a:ext>
            </a:extLst>
          </p:cNvPr>
          <p:cNvPicPr>
            <a:picLocks noChangeAspect="1"/>
          </p:cNvPicPr>
          <p:nvPr userDrawn="1"/>
        </p:nvPicPr>
        <p:blipFill>
          <a:blip r:embed="rId7"/>
          <a:srcRect/>
          <a:stretch/>
        </p:blipFill>
        <p:spPr>
          <a:xfrm>
            <a:off x="2467" y="0"/>
            <a:ext cx="12187065" cy="6857999"/>
          </a:xfrm>
          <a:prstGeom prst="rect">
            <a:avLst/>
          </a:prstGeom>
        </p:spPr>
      </p:pic>
      <p:sp>
        <p:nvSpPr>
          <p:cNvPr id="2" name="Title Placeholder 1">
            <a:extLst>
              <a:ext uri="{FF2B5EF4-FFF2-40B4-BE49-F238E27FC236}">
                <a16:creationId xmlns:a16="http://schemas.microsoft.com/office/drawing/2014/main" id="{73F8631C-6209-1A93-C36B-2E642765F93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6" name="Text Placeholder 2">
            <a:extLst>
              <a:ext uri="{FF2B5EF4-FFF2-40B4-BE49-F238E27FC236}">
                <a16:creationId xmlns:a16="http://schemas.microsoft.com/office/drawing/2014/main" id="{4F3E894A-344E-6D40-407F-A0B319E3C3B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3" name="Picture 2">
            <a:extLst>
              <a:ext uri="{FF2B5EF4-FFF2-40B4-BE49-F238E27FC236}">
                <a16:creationId xmlns:a16="http://schemas.microsoft.com/office/drawing/2014/main" id="{091BC680-4B48-782C-523C-76166A6B1C69}"/>
              </a:ext>
            </a:extLst>
          </p:cNvPr>
          <p:cNvPicPr>
            <a:picLocks noChangeAspect="1"/>
          </p:cNvPicPr>
          <p:nvPr userDrawn="1"/>
        </p:nvPicPr>
        <p:blipFill>
          <a:blip r:embed="rId8"/>
          <a:srcRect/>
          <a:stretch/>
        </p:blipFill>
        <p:spPr>
          <a:xfrm>
            <a:off x="10569365" y="6368034"/>
            <a:ext cx="1071936" cy="200703"/>
          </a:xfrm>
          <a:prstGeom prst="rect">
            <a:avLst/>
          </a:prstGeom>
        </p:spPr>
      </p:pic>
    </p:spTree>
    <p:extLst>
      <p:ext uri="{BB962C8B-B14F-4D97-AF65-F5344CB8AC3E}">
        <p14:creationId xmlns:p14="http://schemas.microsoft.com/office/powerpoint/2010/main" val="1231785797"/>
      </p:ext>
    </p:extLst>
  </p:cSld>
  <p:clrMap bg1="lt1" tx1="dk1" bg2="lt2" tx2="dk2" accent1="accent1" accent2="accent2" accent3="accent3" accent4="accent4" accent5="accent5" accent6="accent6" hlink="hlink" folHlink="folHlink"/>
  <p:sldLayoutIdLst>
    <p:sldLayoutId id="2147483751" r:id="rId1"/>
    <p:sldLayoutId id="2147483778" r:id="rId2"/>
    <p:sldLayoutId id="2147483752" r:id="rId3"/>
    <p:sldLayoutId id="2147483754" r:id="rId4"/>
    <p:sldLayoutId id="2147483760" r:id="rId5"/>
  </p:sldLayoutIdLst>
  <p:txStyles>
    <p:titleStyle>
      <a:lvl1pPr algn="l" defTabSz="914400" rtl="0" eaLnBrk="1" latinLnBrk="0" hangingPunct="1">
        <a:lnSpc>
          <a:spcPct val="90000"/>
        </a:lnSpc>
        <a:spcBef>
          <a:spcPct val="0"/>
        </a:spcBef>
        <a:buNone/>
        <a:defRPr sz="4800" b="1" i="0" kern="1200" baseline="0">
          <a:solidFill>
            <a:schemeClr val="accent2"/>
          </a:solidFill>
          <a:latin typeface="Franklin Gothic Medium" panose="020B0603020102020204" pitchFamily="34" charset="0"/>
          <a:ea typeface="+mj-ea"/>
          <a:cs typeface="+mj-cs"/>
        </a:defRPr>
      </a:lvl1pPr>
    </p:titleStyle>
    <p:bodyStyle>
      <a:lvl1pPr marL="0" indent="0" algn="l" defTabSz="914400" rtl="0" eaLnBrk="1" latinLnBrk="0" hangingPunct="1">
        <a:lnSpc>
          <a:spcPct val="90000"/>
        </a:lnSpc>
        <a:spcBef>
          <a:spcPts val="1000"/>
        </a:spcBef>
        <a:buFont typeface="System Font Regular"/>
        <a:buNone/>
        <a:defRPr sz="3800" b="1" i="0" kern="1200" baseline="0">
          <a:solidFill>
            <a:schemeClr val="accent1"/>
          </a:solidFill>
          <a:latin typeface="Franklin Gothic Book" panose="020B0503020102020204" pitchFamily="34" charset="0"/>
          <a:ea typeface="+mn-ea"/>
          <a:cs typeface="+mn-cs"/>
        </a:defRPr>
      </a:lvl1pPr>
      <a:lvl2pPr marL="685800" indent="-228600" algn="l" defTabSz="914400" rtl="0" eaLnBrk="1" latinLnBrk="0" hangingPunct="1">
        <a:lnSpc>
          <a:spcPct val="90000"/>
        </a:lnSpc>
        <a:spcBef>
          <a:spcPts val="500"/>
        </a:spcBef>
        <a:buClr>
          <a:schemeClr val="accent1"/>
        </a:buClr>
        <a:buFont typeface="System Font Regular"/>
        <a:buChar char="−"/>
        <a:defRPr sz="3200" kern="1200" baseline="0">
          <a:solidFill>
            <a:schemeClr val="tx1"/>
          </a:solidFill>
          <a:latin typeface="Franklin Gothic Book" panose="020B0503020102020204" pitchFamily="34" charset="0"/>
          <a:ea typeface="+mn-ea"/>
          <a:cs typeface="+mn-cs"/>
        </a:defRPr>
      </a:lvl2pPr>
      <a:lvl3pPr marL="1143000" indent="-228600" algn="l" defTabSz="914400" rtl="0" eaLnBrk="1" latinLnBrk="0" hangingPunct="1">
        <a:lnSpc>
          <a:spcPct val="90000"/>
        </a:lnSpc>
        <a:spcBef>
          <a:spcPts val="500"/>
        </a:spcBef>
        <a:buClrTx/>
        <a:buFont typeface="Arial" panose="020B0604020202020204" pitchFamily="34" charset="0"/>
        <a:buChar char="•"/>
        <a:defRPr sz="2800" b="1" i="0" kern="1200" baseline="0">
          <a:solidFill>
            <a:schemeClr val="tx1"/>
          </a:solidFill>
          <a:latin typeface="Franklin Gothic Book" panose="020B0503020102020204" pitchFamily="34" charset="0"/>
          <a:ea typeface="+mn-ea"/>
          <a:cs typeface="+mn-cs"/>
        </a:defRPr>
      </a:lvl3pPr>
      <a:lvl4pPr marL="1600200" indent="-228600" algn="l" defTabSz="914400" rtl="0" eaLnBrk="1" latinLnBrk="0" hangingPunct="1">
        <a:lnSpc>
          <a:spcPct val="90000"/>
        </a:lnSpc>
        <a:spcBef>
          <a:spcPts val="500"/>
        </a:spcBef>
        <a:buClrTx/>
        <a:buFont typeface="System Font Regular"/>
        <a:buChar char="−"/>
        <a:defRPr sz="2800" kern="1200" baseline="0">
          <a:solidFill>
            <a:schemeClr val="accent2"/>
          </a:solidFill>
          <a:latin typeface="Franklin Gothic Book" panose="020B0503020102020204" pitchFamily="34" charset="0"/>
          <a:ea typeface="+mn-ea"/>
          <a:cs typeface="+mn-cs"/>
        </a:defRPr>
      </a:lvl4pPr>
      <a:lvl5pPr marL="2057400" indent="-228600" algn="l" defTabSz="914400" rtl="0" eaLnBrk="1" latinLnBrk="0" hangingPunct="1">
        <a:lnSpc>
          <a:spcPct val="90000"/>
        </a:lnSpc>
        <a:spcBef>
          <a:spcPts val="500"/>
        </a:spcBef>
        <a:buClrTx/>
        <a:buFont typeface="Arial" panose="020B0604020202020204" pitchFamily="34" charset="0"/>
        <a:buChar char="•"/>
        <a:defRPr sz="2400" b="1" i="0" kern="1200" baseline="0">
          <a:solidFill>
            <a:schemeClr val="tx1"/>
          </a:solidFill>
          <a:latin typeface="Franklin Gothic Book" panose="020B05030201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FFB2BBF1-CF5D-988B-2F65-5645AFA6806C}"/>
              </a:ext>
            </a:extLst>
          </p:cNvPr>
          <p:cNvPicPr>
            <a:picLocks noChangeAspect="1"/>
          </p:cNvPicPr>
          <p:nvPr userDrawn="1"/>
        </p:nvPicPr>
        <p:blipFill>
          <a:blip r:embed="rId7"/>
          <a:srcRect/>
          <a:stretch/>
        </p:blipFill>
        <p:spPr>
          <a:xfrm>
            <a:off x="2467" y="0"/>
            <a:ext cx="12187065" cy="6857999"/>
          </a:xfrm>
          <a:prstGeom prst="rect">
            <a:avLst/>
          </a:prstGeom>
        </p:spPr>
      </p:pic>
      <p:sp>
        <p:nvSpPr>
          <p:cNvPr id="2" name="Title Placeholder 1">
            <a:extLst>
              <a:ext uri="{FF2B5EF4-FFF2-40B4-BE49-F238E27FC236}">
                <a16:creationId xmlns:a16="http://schemas.microsoft.com/office/drawing/2014/main" id="{73F8631C-6209-1A93-C36B-2E642765F93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6" name="Text Placeholder 2">
            <a:extLst>
              <a:ext uri="{FF2B5EF4-FFF2-40B4-BE49-F238E27FC236}">
                <a16:creationId xmlns:a16="http://schemas.microsoft.com/office/drawing/2014/main" id="{4F3E894A-344E-6D40-407F-A0B319E3C3B3}"/>
              </a:ext>
            </a:extLst>
          </p:cNvPr>
          <p:cNvSpPr>
            <a:spLocks noGrp="1"/>
          </p:cNvSpPr>
          <p:nvPr>
            <p:ph type="body" idx="1"/>
          </p:nvPr>
        </p:nvSpPr>
        <p:spPr>
          <a:xfrm>
            <a:off x="838200" y="1835899"/>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3" name="Picture 2">
            <a:extLst>
              <a:ext uri="{FF2B5EF4-FFF2-40B4-BE49-F238E27FC236}">
                <a16:creationId xmlns:a16="http://schemas.microsoft.com/office/drawing/2014/main" id="{CE362B71-78E4-FF0B-F7CE-56F2F44B6142}"/>
              </a:ext>
            </a:extLst>
          </p:cNvPr>
          <p:cNvPicPr>
            <a:picLocks noChangeAspect="1"/>
          </p:cNvPicPr>
          <p:nvPr userDrawn="1"/>
        </p:nvPicPr>
        <p:blipFill>
          <a:blip r:embed="rId8"/>
          <a:srcRect/>
          <a:stretch/>
        </p:blipFill>
        <p:spPr>
          <a:xfrm>
            <a:off x="10569365" y="6368034"/>
            <a:ext cx="1071936" cy="200703"/>
          </a:xfrm>
          <a:prstGeom prst="rect">
            <a:avLst/>
          </a:prstGeom>
        </p:spPr>
      </p:pic>
    </p:spTree>
    <p:extLst>
      <p:ext uri="{BB962C8B-B14F-4D97-AF65-F5344CB8AC3E}">
        <p14:creationId xmlns:p14="http://schemas.microsoft.com/office/powerpoint/2010/main" val="2618859953"/>
      </p:ext>
    </p:extLst>
  </p:cSld>
  <p:clrMap bg1="lt1" tx1="dk1" bg2="lt2" tx2="dk2" accent1="accent1" accent2="accent2" accent3="accent3" accent4="accent4" accent5="accent5" accent6="accent6" hlink="hlink" folHlink="folHlink"/>
  <p:sldLayoutIdLst>
    <p:sldLayoutId id="2147483771" r:id="rId1"/>
    <p:sldLayoutId id="2147483779" r:id="rId2"/>
    <p:sldLayoutId id="2147483772" r:id="rId3"/>
    <p:sldLayoutId id="2147483776" r:id="rId4"/>
    <p:sldLayoutId id="2147483777" r:id="rId5"/>
  </p:sldLayoutIdLst>
  <p:txStyles>
    <p:titleStyle>
      <a:lvl1pPr algn="l" defTabSz="914400" rtl="0" eaLnBrk="1" latinLnBrk="0" hangingPunct="1">
        <a:lnSpc>
          <a:spcPct val="90000"/>
        </a:lnSpc>
        <a:spcBef>
          <a:spcPct val="0"/>
        </a:spcBef>
        <a:buNone/>
        <a:defRPr sz="4800" b="1" i="0" kern="1200" baseline="0">
          <a:solidFill>
            <a:schemeClr val="accent2"/>
          </a:solidFill>
          <a:latin typeface="Franklin Gothic Medium" panose="020B0603020102020204" pitchFamily="34" charset="0"/>
          <a:ea typeface="+mj-ea"/>
          <a:cs typeface="+mj-cs"/>
        </a:defRPr>
      </a:lvl1pPr>
    </p:titleStyle>
    <p:bodyStyle>
      <a:lvl1pPr marL="0" indent="0" algn="l" defTabSz="914400" rtl="0" eaLnBrk="1" latinLnBrk="0" hangingPunct="1">
        <a:lnSpc>
          <a:spcPct val="90000"/>
        </a:lnSpc>
        <a:spcBef>
          <a:spcPts val="1000"/>
        </a:spcBef>
        <a:buFont typeface="System Font Regular"/>
        <a:buNone/>
        <a:defRPr sz="3800" b="1" i="0" kern="1200" baseline="0">
          <a:solidFill>
            <a:schemeClr val="accent1"/>
          </a:solidFill>
          <a:latin typeface="Franklin Gothic Book" panose="020B0503020102020204" pitchFamily="34" charset="0"/>
          <a:ea typeface="+mn-ea"/>
          <a:cs typeface="+mn-cs"/>
        </a:defRPr>
      </a:lvl1pPr>
      <a:lvl2pPr marL="685800" indent="-228600" algn="l" defTabSz="914400" rtl="0" eaLnBrk="1" latinLnBrk="0" hangingPunct="1">
        <a:lnSpc>
          <a:spcPct val="90000"/>
        </a:lnSpc>
        <a:spcBef>
          <a:spcPts val="500"/>
        </a:spcBef>
        <a:buClr>
          <a:schemeClr val="accent2"/>
        </a:buClr>
        <a:buFont typeface="System Font Regular"/>
        <a:buChar char="−"/>
        <a:defRPr sz="3200" kern="1200" baseline="0">
          <a:solidFill>
            <a:schemeClr val="tx1"/>
          </a:solidFill>
          <a:latin typeface="Franklin Gothic Book" panose="020B05030201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800" b="1" i="0" kern="1200" baseline="0">
          <a:solidFill>
            <a:schemeClr val="tx1"/>
          </a:solidFill>
          <a:latin typeface="Franklin Gothic Book" panose="020B0503020102020204" pitchFamily="34" charset="0"/>
          <a:ea typeface="+mn-ea"/>
          <a:cs typeface="+mn-cs"/>
        </a:defRPr>
      </a:lvl3pPr>
      <a:lvl4pPr marL="1600200" indent="-228600" algn="l" defTabSz="914400" rtl="0" eaLnBrk="1" latinLnBrk="0" hangingPunct="1">
        <a:lnSpc>
          <a:spcPct val="90000"/>
        </a:lnSpc>
        <a:spcBef>
          <a:spcPts val="500"/>
        </a:spcBef>
        <a:buFont typeface="System Font Regular"/>
        <a:buChar char="−"/>
        <a:defRPr sz="2800" kern="1200" baseline="0">
          <a:solidFill>
            <a:schemeClr val="accent2"/>
          </a:solidFill>
          <a:latin typeface="Franklin Gothic Book" panose="020B05030201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b="1" i="0" kern="1200" baseline="0">
          <a:solidFill>
            <a:schemeClr val="tx1"/>
          </a:solidFill>
          <a:latin typeface="Franklin Gothic Book" panose="020B05030201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FFB2BBF1-CF5D-988B-2F65-5645AFA6806C}"/>
              </a:ext>
            </a:extLst>
          </p:cNvPr>
          <p:cNvPicPr>
            <a:picLocks noChangeAspect="1"/>
          </p:cNvPicPr>
          <p:nvPr userDrawn="1"/>
        </p:nvPicPr>
        <p:blipFill>
          <a:blip r:embed="rId7"/>
          <a:srcRect/>
          <a:stretch/>
        </p:blipFill>
        <p:spPr>
          <a:xfrm>
            <a:off x="2467" y="0"/>
            <a:ext cx="12187065" cy="6857999"/>
          </a:xfrm>
          <a:prstGeom prst="rect">
            <a:avLst/>
          </a:prstGeom>
        </p:spPr>
      </p:pic>
      <p:sp>
        <p:nvSpPr>
          <p:cNvPr id="2" name="Title Placeholder 1">
            <a:extLst>
              <a:ext uri="{FF2B5EF4-FFF2-40B4-BE49-F238E27FC236}">
                <a16:creationId xmlns:a16="http://schemas.microsoft.com/office/drawing/2014/main" id="{73F8631C-6209-1A93-C36B-2E642765F93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6" name="Text Placeholder 2">
            <a:extLst>
              <a:ext uri="{FF2B5EF4-FFF2-40B4-BE49-F238E27FC236}">
                <a16:creationId xmlns:a16="http://schemas.microsoft.com/office/drawing/2014/main" id="{4F3E894A-344E-6D40-407F-A0B319E3C3B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3" name="Picture 2">
            <a:extLst>
              <a:ext uri="{FF2B5EF4-FFF2-40B4-BE49-F238E27FC236}">
                <a16:creationId xmlns:a16="http://schemas.microsoft.com/office/drawing/2014/main" id="{564C63E4-E132-DD26-4665-69167402EEEA}"/>
              </a:ext>
            </a:extLst>
          </p:cNvPr>
          <p:cNvPicPr>
            <a:picLocks noChangeAspect="1"/>
          </p:cNvPicPr>
          <p:nvPr userDrawn="1"/>
        </p:nvPicPr>
        <p:blipFill>
          <a:blip r:embed="rId8"/>
          <a:srcRect/>
          <a:stretch/>
        </p:blipFill>
        <p:spPr>
          <a:xfrm>
            <a:off x="10569365" y="6368034"/>
            <a:ext cx="1071936" cy="200703"/>
          </a:xfrm>
          <a:prstGeom prst="rect">
            <a:avLst/>
          </a:prstGeom>
        </p:spPr>
      </p:pic>
    </p:spTree>
    <p:extLst>
      <p:ext uri="{BB962C8B-B14F-4D97-AF65-F5344CB8AC3E}">
        <p14:creationId xmlns:p14="http://schemas.microsoft.com/office/powerpoint/2010/main" val="2208822149"/>
      </p:ext>
    </p:extLst>
  </p:cSld>
  <p:clrMap bg1="lt1" tx1="dk1" bg2="lt2" tx2="dk2" accent1="accent1" accent2="accent2" accent3="accent3" accent4="accent4" accent5="accent5" accent6="accent6" hlink="hlink" folHlink="folHlink"/>
  <p:sldLayoutIdLst>
    <p:sldLayoutId id="2147483762" r:id="rId1"/>
    <p:sldLayoutId id="2147483780" r:id="rId2"/>
    <p:sldLayoutId id="2147483769" r:id="rId3"/>
    <p:sldLayoutId id="2147483767" r:id="rId4"/>
    <p:sldLayoutId id="2147483768" r:id="rId5"/>
  </p:sldLayoutIdLst>
  <p:txStyles>
    <p:titleStyle>
      <a:lvl1pPr algn="l" defTabSz="914400" rtl="0" eaLnBrk="1" latinLnBrk="0" hangingPunct="1">
        <a:lnSpc>
          <a:spcPct val="90000"/>
        </a:lnSpc>
        <a:spcBef>
          <a:spcPct val="0"/>
        </a:spcBef>
        <a:buNone/>
        <a:defRPr sz="4800" b="1" i="0" kern="1200" baseline="0">
          <a:solidFill>
            <a:schemeClr val="accent2"/>
          </a:solidFill>
          <a:latin typeface="Franklin Gothic Medium" panose="020B0603020102020204" pitchFamily="34" charset="0"/>
          <a:ea typeface="+mj-ea"/>
          <a:cs typeface="+mj-cs"/>
        </a:defRPr>
      </a:lvl1pPr>
    </p:titleStyle>
    <p:bodyStyle>
      <a:lvl1pPr marL="0" indent="0" algn="l" defTabSz="914400" rtl="0" eaLnBrk="1" latinLnBrk="0" hangingPunct="1">
        <a:lnSpc>
          <a:spcPct val="90000"/>
        </a:lnSpc>
        <a:spcBef>
          <a:spcPts val="1000"/>
        </a:spcBef>
        <a:buFont typeface="System Font Regular"/>
        <a:buNone/>
        <a:defRPr sz="3800" b="1" i="0" kern="1200" baseline="0">
          <a:solidFill>
            <a:schemeClr val="accent1"/>
          </a:solidFill>
          <a:latin typeface="Franklin Gothic Book" panose="020B0503020102020204" pitchFamily="34" charset="0"/>
          <a:ea typeface="+mn-ea"/>
          <a:cs typeface="+mn-cs"/>
        </a:defRPr>
      </a:lvl1pPr>
      <a:lvl2pPr marL="685800" indent="-228600" algn="l" defTabSz="914400" rtl="0" eaLnBrk="1" latinLnBrk="0" hangingPunct="1">
        <a:lnSpc>
          <a:spcPct val="90000"/>
        </a:lnSpc>
        <a:spcBef>
          <a:spcPts val="500"/>
        </a:spcBef>
        <a:buClr>
          <a:schemeClr val="accent1"/>
        </a:buClr>
        <a:buFont typeface="System Font Regular"/>
        <a:buChar char="−"/>
        <a:defRPr sz="3200" kern="1200" baseline="0">
          <a:solidFill>
            <a:schemeClr val="tx1"/>
          </a:solidFill>
          <a:latin typeface="Franklin Gothic Book" panose="020B05030201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800" b="1" i="0" kern="1200" baseline="0">
          <a:solidFill>
            <a:schemeClr val="tx1"/>
          </a:solidFill>
          <a:latin typeface="Franklin Gothic Book" panose="020B0503020102020204" pitchFamily="34" charset="0"/>
          <a:ea typeface="+mn-ea"/>
          <a:cs typeface="+mn-cs"/>
        </a:defRPr>
      </a:lvl3pPr>
      <a:lvl4pPr marL="1600200" indent="-228600" algn="l" defTabSz="914400" rtl="0" eaLnBrk="1" latinLnBrk="0" hangingPunct="1">
        <a:lnSpc>
          <a:spcPct val="90000"/>
        </a:lnSpc>
        <a:spcBef>
          <a:spcPts val="500"/>
        </a:spcBef>
        <a:buFont typeface="System Font Regular"/>
        <a:buChar char="−"/>
        <a:defRPr sz="2800" kern="1200" baseline="0">
          <a:solidFill>
            <a:schemeClr val="accent2"/>
          </a:solidFill>
          <a:latin typeface="Franklin Gothic Book" panose="020B05030201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b="1" i="0" kern="1200" baseline="0">
          <a:solidFill>
            <a:schemeClr val="tx1"/>
          </a:solidFill>
          <a:latin typeface="Franklin Gothic Book" panose="020B05030201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709DAFB3-FE7B-4C3C-6FE4-4C7A5679B322}"/>
              </a:ext>
            </a:extLst>
          </p:cNvPr>
          <p:cNvSpPr>
            <a:spLocks noGrp="1"/>
          </p:cNvSpPr>
          <p:nvPr>
            <p:ph type="ctrTitle"/>
          </p:nvPr>
        </p:nvSpPr>
        <p:spPr>
          <a:xfrm>
            <a:off x="1164404" y="1261681"/>
            <a:ext cx="9144000" cy="1444879"/>
          </a:xfrm>
        </p:spPr>
        <p:txBody>
          <a:bodyPr/>
          <a:lstStyle/>
          <a:p>
            <a:pPr algn="ctr"/>
            <a:r>
              <a:rPr lang="en-US" dirty="0"/>
              <a:t>Session Title</a:t>
            </a:r>
          </a:p>
        </p:txBody>
      </p:sp>
      <p:sp>
        <p:nvSpPr>
          <p:cNvPr id="5" name="Subtitle 6">
            <a:extLst>
              <a:ext uri="{FF2B5EF4-FFF2-40B4-BE49-F238E27FC236}">
                <a16:creationId xmlns:a16="http://schemas.microsoft.com/office/drawing/2014/main" id="{D6696FF1-FB66-8A2F-EE3B-F39858E2D516}"/>
              </a:ext>
            </a:extLst>
          </p:cNvPr>
          <p:cNvSpPr>
            <a:spLocks noGrp="1"/>
          </p:cNvSpPr>
          <p:nvPr>
            <p:ph type="subTitle" idx="1"/>
          </p:nvPr>
        </p:nvSpPr>
        <p:spPr>
          <a:xfrm>
            <a:off x="1164404" y="2904691"/>
            <a:ext cx="9144000" cy="1133053"/>
          </a:xfrm>
        </p:spPr>
        <p:txBody>
          <a:bodyPr/>
          <a:lstStyle/>
          <a:p>
            <a:pPr algn="ctr"/>
            <a:endParaRPr lang="en-US" dirty="0"/>
          </a:p>
        </p:txBody>
      </p:sp>
    </p:spTree>
    <p:extLst>
      <p:ext uri="{BB962C8B-B14F-4D97-AF65-F5344CB8AC3E}">
        <p14:creationId xmlns:p14="http://schemas.microsoft.com/office/powerpoint/2010/main" val="397155993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8E13F8-0DF7-84DF-656C-24845B333924}"/>
            </a:ext>
          </a:extLst>
        </p:cNvPr>
        <p:cNvGrpSpPr/>
        <p:nvPr/>
      </p:nvGrpSpPr>
      <p:grpSpPr>
        <a:xfrm>
          <a:off x="0" y="0"/>
          <a:ext cx="0" cy="0"/>
          <a:chOff x="0" y="0"/>
          <a:chExt cx="0" cy="0"/>
        </a:xfrm>
      </p:grpSpPr>
      <p:sp>
        <p:nvSpPr>
          <p:cNvPr id="3" name="Title 1">
            <a:extLst>
              <a:ext uri="{FF2B5EF4-FFF2-40B4-BE49-F238E27FC236}">
                <a16:creationId xmlns:a16="http://schemas.microsoft.com/office/drawing/2014/main" id="{AC3A7663-C0E3-F025-7F5E-56AC35AA8916}"/>
              </a:ext>
            </a:extLst>
          </p:cNvPr>
          <p:cNvSpPr>
            <a:spLocks noGrp="1"/>
          </p:cNvSpPr>
          <p:nvPr>
            <p:ph type="title"/>
          </p:nvPr>
        </p:nvSpPr>
        <p:spPr>
          <a:xfrm>
            <a:off x="838200" y="365125"/>
            <a:ext cx="10515600" cy="1325563"/>
          </a:xfrm>
        </p:spPr>
        <p:txBody>
          <a:bodyPr>
            <a:normAutofit/>
          </a:bodyPr>
          <a:lstStyle/>
          <a:p>
            <a:r>
              <a:rPr lang="en-US" sz="4000" dirty="0"/>
              <a:t>Speaker Introductions / Company Overview (Required)</a:t>
            </a:r>
          </a:p>
        </p:txBody>
      </p:sp>
      <p:sp>
        <p:nvSpPr>
          <p:cNvPr id="4" name="TextBox 3">
            <a:extLst>
              <a:ext uri="{FF2B5EF4-FFF2-40B4-BE49-F238E27FC236}">
                <a16:creationId xmlns:a16="http://schemas.microsoft.com/office/drawing/2014/main" id="{BA4D7124-875A-4DCF-65BD-5BFB8423128F}"/>
              </a:ext>
            </a:extLst>
          </p:cNvPr>
          <p:cNvSpPr txBox="1"/>
          <p:nvPr/>
        </p:nvSpPr>
        <p:spPr>
          <a:xfrm>
            <a:off x="838200" y="1917899"/>
            <a:ext cx="10099724" cy="3985963"/>
          </a:xfrm>
          <a:prstGeom prst="rect">
            <a:avLst/>
          </a:prstGeom>
          <a:noFill/>
        </p:spPr>
        <p:txBody>
          <a:bodyPr wrap="square" rtlCol="0">
            <a:spAutoFit/>
          </a:bodyPr>
          <a:lstStyle/>
          <a:p>
            <a:pPr>
              <a:lnSpc>
                <a:spcPct val="150000"/>
              </a:lnSpc>
            </a:pPr>
            <a:r>
              <a:rPr lang="en-US" sz="1900" dirty="0">
                <a:latin typeface="Franklin Gothic Book" panose="020B0503020102020204" pitchFamily="34" charset="0"/>
              </a:rPr>
              <a:t>The introduction slide must include the following information for each speaker:</a:t>
            </a:r>
          </a:p>
          <a:p>
            <a:pPr marL="342900" indent="-342900">
              <a:lnSpc>
                <a:spcPct val="150000"/>
              </a:lnSpc>
              <a:buFont typeface="Wingdings" panose="05000000000000000000" pitchFamily="2" charset="2"/>
              <a:buChar char="§"/>
            </a:pPr>
            <a:r>
              <a:rPr lang="en-US" sz="1900" dirty="0">
                <a:latin typeface="Franklin Gothic Book" panose="020B0503020102020204" pitchFamily="34" charset="0"/>
              </a:rPr>
              <a:t>Full name</a:t>
            </a:r>
          </a:p>
          <a:p>
            <a:pPr marL="342900" indent="-342900">
              <a:lnSpc>
                <a:spcPct val="150000"/>
              </a:lnSpc>
              <a:buFont typeface="Wingdings" panose="05000000000000000000" pitchFamily="2" charset="2"/>
              <a:buChar char="§"/>
            </a:pPr>
            <a:r>
              <a:rPr lang="en-US" sz="1900" dirty="0">
                <a:latin typeface="Franklin Gothic Book" panose="020B0503020102020204" pitchFamily="34" charset="0"/>
              </a:rPr>
              <a:t>Job title</a:t>
            </a:r>
          </a:p>
          <a:p>
            <a:pPr marL="342900" indent="-342900">
              <a:lnSpc>
                <a:spcPct val="150000"/>
              </a:lnSpc>
              <a:buFont typeface="Wingdings" panose="05000000000000000000" pitchFamily="2" charset="2"/>
              <a:buChar char="§"/>
            </a:pPr>
            <a:r>
              <a:rPr lang="en-US" sz="1900" dirty="0">
                <a:latin typeface="Franklin Gothic Book" panose="020B0503020102020204" pitchFamily="34" charset="0"/>
              </a:rPr>
              <a:t>Company name</a:t>
            </a:r>
          </a:p>
          <a:p>
            <a:pPr>
              <a:lnSpc>
                <a:spcPct val="150000"/>
              </a:lnSpc>
            </a:pPr>
            <a:r>
              <a:rPr lang="en-US" sz="1900" dirty="0">
                <a:latin typeface="Franklin Gothic Book" panose="020B0503020102020204" pitchFamily="34" charset="0"/>
              </a:rPr>
              <a:t>Including the speaker’s company logo is optional. If a logo is used, it may be placed on the speaker’s introduction slide.</a:t>
            </a:r>
          </a:p>
          <a:p>
            <a:pPr>
              <a:lnSpc>
                <a:spcPct val="150000"/>
              </a:lnSpc>
            </a:pPr>
            <a:endParaRPr lang="en-US" sz="1900" dirty="0">
              <a:latin typeface="Franklin Gothic Book" panose="020B0503020102020204" pitchFamily="34" charset="0"/>
            </a:endParaRPr>
          </a:p>
          <a:p>
            <a:pPr>
              <a:lnSpc>
                <a:spcPct val="150000"/>
              </a:lnSpc>
            </a:pPr>
            <a:r>
              <a:rPr lang="en-US" sz="1900" dirty="0">
                <a:solidFill>
                  <a:srgbClr val="E62E5D"/>
                </a:solidFill>
                <a:latin typeface="Franklin Gothic Book" panose="020B0503020102020204" pitchFamily="34" charset="0"/>
              </a:rPr>
              <a:t>Do not include speaker biographies. Speaker bios will be provided in the event app and should not be repeated in the presentation.</a:t>
            </a:r>
            <a:endParaRPr lang="en-US" sz="1900" i="1" dirty="0">
              <a:solidFill>
                <a:srgbClr val="E62E5D"/>
              </a:solidFill>
              <a:latin typeface="Franklin Gothic Book" panose="020B0503020102020204" pitchFamily="34" charset="0"/>
            </a:endParaRPr>
          </a:p>
        </p:txBody>
      </p:sp>
    </p:spTree>
    <p:extLst>
      <p:ext uri="{BB962C8B-B14F-4D97-AF65-F5344CB8AC3E}">
        <p14:creationId xmlns:p14="http://schemas.microsoft.com/office/powerpoint/2010/main" val="379140188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C26F2D34-884C-6E83-2431-A2D4D70DDA1D}"/>
              </a:ext>
            </a:extLst>
          </p:cNvPr>
          <p:cNvSpPr>
            <a:spLocks noGrp="1"/>
          </p:cNvSpPr>
          <p:nvPr>
            <p:ph type="title"/>
          </p:nvPr>
        </p:nvSpPr>
        <p:spPr>
          <a:xfrm>
            <a:off x="838200" y="365125"/>
            <a:ext cx="10515600" cy="1325563"/>
          </a:xfrm>
        </p:spPr>
        <p:txBody>
          <a:bodyPr>
            <a:normAutofit/>
          </a:bodyPr>
          <a:lstStyle/>
          <a:p>
            <a:r>
              <a:rPr lang="en-US" sz="4000" dirty="0"/>
              <a:t>Agenda (Required)</a:t>
            </a:r>
          </a:p>
        </p:txBody>
      </p:sp>
      <p:sp>
        <p:nvSpPr>
          <p:cNvPr id="4" name="Subtitle 2">
            <a:extLst>
              <a:ext uri="{FF2B5EF4-FFF2-40B4-BE49-F238E27FC236}">
                <a16:creationId xmlns:a16="http://schemas.microsoft.com/office/drawing/2014/main" id="{38ED4F15-228F-F483-4EC3-7846A0FB45F9}"/>
              </a:ext>
            </a:extLst>
          </p:cNvPr>
          <p:cNvSpPr txBox="1">
            <a:spLocks/>
          </p:cNvSpPr>
          <p:nvPr/>
        </p:nvSpPr>
        <p:spPr>
          <a:xfrm>
            <a:off x="489396" y="1905540"/>
            <a:ext cx="11345251" cy="3046920"/>
          </a:xfrm>
          <a:prstGeom prst="rect">
            <a:avLst/>
          </a:prstGeom>
        </p:spPr>
        <p:txBody>
          <a:bodyPr/>
          <a:lstStyle>
            <a:lvl1pPr marL="0" indent="0" algn="l" defTabSz="914400" rtl="0" eaLnBrk="1" latinLnBrk="0" hangingPunct="1">
              <a:lnSpc>
                <a:spcPct val="90000"/>
              </a:lnSpc>
              <a:spcBef>
                <a:spcPts val="1000"/>
              </a:spcBef>
              <a:buFont typeface="System Font Regular"/>
              <a:buNone/>
              <a:defRPr sz="3800" b="1" i="0" kern="1200" baseline="0">
                <a:solidFill>
                  <a:schemeClr val="accent1"/>
                </a:solidFill>
                <a:latin typeface="Franklin Gothic Book" panose="020B0503020102020204" pitchFamily="34" charset="0"/>
                <a:ea typeface="+mn-ea"/>
                <a:cs typeface="+mn-cs"/>
              </a:defRPr>
            </a:lvl1pPr>
            <a:lvl2pPr marL="685800" indent="-228600" algn="l" defTabSz="914400" rtl="0" eaLnBrk="1" latinLnBrk="0" hangingPunct="1">
              <a:lnSpc>
                <a:spcPct val="90000"/>
              </a:lnSpc>
              <a:spcBef>
                <a:spcPts val="500"/>
              </a:spcBef>
              <a:buClrTx/>
              <a:buFont typeface="System Font Regular"/>
              <a:buChar char="−"/>
              <a:defRPr sz="3200" kern="1200" baseline="0">
                <a:solidFill>
                  <a:schemeClr val="tx1"/>
                </a:solidFill>
                <a:latin typeface="Franklin Gothic Book" panose="020B0503020102020204" pitchFamily="34" charset="0"/>
                <a:ea typeface="+mn-ea"/>
                <a:cs typeface="+mn-cs"/>
              </a:defRPr>
            </a:lvl2pPr>
            <a:lvl3pPr marL="1143000" indent="-228600" algn="l" defTabSz="914400" rtl="0" eaLnBrk="1" latinLnBrk="0" hangingPunct="1">
              <a:lnSpc>
                <a:spcPct val="90000"/>
              </a:lnSpc>
              <a:spcBef>
                <a:spcPts val="500"/>
              </a:spcBef>
              <a:buClrTx/>
              <a:buFont typeface="Arial" panose="020B0604020202020204" pitchFamily="34" charset="0"/>
              <a:buChar char="•"/>
              <a:defRPr sz="2800" b="1" i="0" kern="1200" baseline="0">
                <a:solidFill>
                  <a:schemeClr val="tx1"/>
                </a:solidFill>
                <a:latin typeface="Franklin Gothic Book" panose="020B0503020102020204" pitchFamily="34" charset="0"/>
                <a:ea typeface="+mn-ea"/>
                <a:cs typeface="+mn-cs"/>
              </a:defRPr>
            </a:lvl3pPr>
            <a:lvl4pPr marL="1600200" indent="-228600" algn="l" defTabSz="914400" rtl="0" eaLnBrk="1" latinLnBrk="0" hangingPunct="1">
              <a:lnSpc>
                <a:spcPct val="90000"/>
              </a:lnSpc>
              <a:spcBef>
                <a:spcPts val="500"/>
              </a:spcBef>
              <a:buClrTx/>
              <a:buFont typeface="System Font Regular"/>
              <a:buChar char="−"/>
              <a:defRPr sz="2800" kern="1200" baseline="0">
                <a:solidFill>
                  <a:schemeClr val="tx1"/>
                </a:solidFill>
                <a:latin typeface="Franklin Gothic Book" panose="020B0503020102020204" pitchFamily="34" charset="0"/>
                <a:ea typeface="+mn-ea"/>
                <a:cs typeface="+mn-cs"/>
              </a:defRPr>
            </a:lvl4pPr>
            <a:lvl5pPr marL="2057400" indent="-228600" algn="l" defTabSz="914400" rtl="0" eaLnBrk="1" latinLnBrk="0" hangingPunct="1">
              <a:lnSpc>
                <a:spcPct val="90000"/>
              </a:lnSpc>
              <a:spcBef>
                <a:spcPts val="500"/>
              </a:spcBef>
              <a:buClrTx/>
              <a:buFont typeface="Arial" panose="020B0604020202020204" pitchFamily="34" charset="0"/>
              <a:buChar char="•"/>
              <a:defRPr sz="2400" b="1" i="0" kern="1200" baseline="0">
                <a:solidFill>
                  <a:schemeClr val="tx1"/>
                </a:solidFill>
                <a:latin typeface="Franklin Gothic Book" panose="020B05030201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50000"/>
              </a:lnSpc>
            </a:pPr>
            <a:r>
              <a:rPr lang="en-US" sz="1900" b="0" dirty="0">
                <a:solidFill>
                  <a:schemeClr val="tx1"/>
                </a:solidFill>
                <a:latin typeface="Franklin Gothic Book" panose="020B0503020102020204" pitchFamily="34" charset="0"/>
              </a:rPr>
              <a:t>Include an agenda slide that organizes the flow of the session and prepares attendees for what to expect. This slide </a:t>
            </a:r>
            <a:r>
              <a:rPr lang="en-US" sz="1900" dirty="0">
                <a:solidFill>
                  <a:schemeClr val="tx1"/>
                </a:solidFill>
                <a:latin typeface="Franklin Gothic Book" panose="020B0503020102020204" pitchFamily="34" charset="0"/>
              </a:rPr>
              <a:t>must provide </a:t>
            </a:r>
            <a:r>
              <a:rPr lang="en-US" sz="1900" b="0" dirty="0">
                <a:solidFill>
                  <a:schemeClr val="tx1"/>
                </a:solidFill>
                <a:latin typeface="Franklin Gothic Book" panose="020B0503020102020204" pitchFamily="34" charset="0"/>
              </a:rPr>
              <a:t>a clear outline of the planned content, including:</a:t>
            </a:r>
          </a:p>
          <a:p>
            <a:pPr marL="342900" indent="-342900">
              <a:lnSpc>
                <a:spcPct val="150000"/>
              </a:lnSpc>
              <a:buFont typeface="Wingdings" panose="05000000000000000000" pitchFamily="2" charset="2"/>
              <a:buChar char="§"/>
            </a:pPr>
            <a:r>
              <a:rPr lang="en-US" sz="1900" b="0" dirty="0">
                <a:solidFill>
                  <a:schemeClr val="tx1"/>
                </a:solidFill>
                <a:latin typeface="Franklin Gothic Book" panose="020B0503020102020204" pitchFamily="34" charset="0"/>
              </a:rPr>
              <a:t>The key topics or discussion points that will be covered</a:t>
            </a:r>
          </a:p>
          <a:p>
            <a:pPr marL="342900" indent="-342900">
              <a:lnSpc>
                <a:spcPct val="150000"/>
              </a:lnSpc>
              <a:buFont typeface="Wingdings" panose="05000000000000000000" pitchFamily="2" charset="2"/>
              <a:buChar char="§"/>
            </a:pPr>
            <a:r>
              <a:rPr lang="en-US" sz="1900" b="0" dirty="0">
                <a:solidFill>
                  <a:schemeClr val="tx1"/>
                </a:solidFill>
                <a:latin typeface="Franklin Gothic Book" panose="020B0503020102020204" pitchFamily="34" charset="0"/>
              </a:rPr>
              <a:t>The overall structure and progression of the session</a:t>
            </a:r>
          </a:p>
          <a:p>
            <a:pPr>
              <a:lnSpc>
                <a:spcPct val="150000"/>
              </a:lnSpc>
            </a:pPr>
            <a:r>
              <a:rPr lang="en-US" sz="1900" b="0" dirty="0">
                <a:solidFill>
                  <a:schemeClr val="tx1"/>
                </a:solidFill>
                <a:latin typeface="Franklin Gothic Book" panose="020B0503020102020204" pitchFamily="34" charset="0"/>
              </a:rPr>
              <a:t>The agenda should be high level and easy to follow, helping attendees understand the session/discussion focus.</a:t>
            </a:r>
          </a:p>
        </p:txBody>
      </p:sp>
    </p:spTree>
    <p:extLst>
      <p:ext uri="{BB962C8B-B14F-4D97-AF65-F5344CB8AC3E}">
        <p14:creationId xmlns:p14="http://schemas.microsoft.com/office/powerpoint/2010/main" val="78548401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161370-DEBE-CDCB-1C59-7C5320BD09FD}"/>
            </a:ext>
          </a:extLst>
        </p:cNvPr>
        <p:cNvGrpSpPr/>
        <p:nvPr/>
      </p:nvGrpSpPr>
      <p:grpSpPr>
        <a:xfrm>
          <a:off x="0" y="0"/>
          <a:ext cx="0" cy="0"/>
          <a:chOff x="0" y="0"/>
          <a:chExt cx="0" cy="0"/>
        </a:xfrm>
      </p:grpSpPr>
      <p:sp>
        <p:nvSpPr>
          <p:cNvPr id="3" name="Title 1">
            <a:extLst>
              <a:ext uri="{FF2B5EF4-FFF2-40B4-BE49-F238E27FC236}">
                <a16:creationId xmlns:a16="http://schemas.microsoft.com/office/drawing/2014/main" id="{E61AF063-17E0-3BA3-6AE4-DDA478E31A14}"/>
              </a:ext>
            </a:extLst>
          </p:cNvPr>
          <p:cNvSpPr>
            <a:spLocks noGrp="1"/>
          </p:cNvSpPr>
          <p:nvPr>
            <p:ph type="title"/>
          </p:nvPr>
        </p:nvSpPr>
        <p:spPr>
          <a:xfrm>
            <a:off x="838200" y="365125"/>
            <a:ext cx="10515600" cy="1325563"/>
          </a:xfrm>
        </p:spPr>
        <p:txBody>
          <a:bodyPr>
            <a:normAutofit/>
          </a:bodyPr>
          <a:lstStyle/>
          <a:p>
            <a:r>
              <a:rPr lang="en-US" sz="4000" dirty="0"/>
              <a:t>Key Takeaways (Required)</a:t>
            </a:r>
          </a:p>
        </p:txBody>
      </p:sp>
      <p:sp>
        <p:nvSpPr>
          <p:cNvPr id="4" name="Subtitle 2">
            <a:extLst>
              <a:ext uri="{FF2B5EF4-FFF2-40B4-BE49-F238E27FC236}">
                <a16:creationId xmlns:a16="http://schemas.microsoft.com/office/drawing/2014/main" id="{9E50A44F-22C3-2D17-F4DF-7745A2DE48BF}"/>
              </a:ext>
            </a:extLst>
          </p:cNvPr>
          <p:cNvSpPr txBox="1">
            <a:spLocks/>
          </p:cNvSpPr>
          <p:nvPr/>
        </p:nvSpPr>
        <p:spPr>
          <a:xfrm>
            <a:off x="325821" y="1797269"/>
            <a:ext cx="8429296" cy="3920359"/>
          </a:xfrm>
          <a:prstGeom prst="rect">
            <a:avLst/>
          </a:prstGeom>
        </p:spPr>
        <p:txBody>
          <a:bodyPr/>
          <a:lstStyle>
            <a:lvl1pPr marL="0" indent="0" algn="l" defTabSz="914400" rtl="0" eaLnBrk="1" latinLnBrk="0" hangingPunct="1">
              <a:lnSpc>
                <a:spcPct val="90000"/>
              </a:lnSpc>
              <a:spcBef>
                <a:spcPts val="1000"/>
              </a:spcBef>
              <a:buFont typeface="System Font Regular"/>
              <a:buNone/>
              <a:defRPr sz="3800" b="1" i="0" kern="1200" baseline="0">
                <a:solidFill>
                  <a:schemeClr val="accent1"/>
                </a:solidFill>
                <a:latin typeface="Franklin Gothic Book" panose="020B0503020102020204" pitchFamily="34" charset="0"/>
                <a:ea typeface="+mn-ea"/>
                <a:cs typeface="+mn-cs"/>
              </a:defRPr>
            </a:lvl1pPr>
            <a:lvl2pPr marL="685800" indent="-228600" algn="l" defTabSz="914400" rtl="0" eaLnBrk="1" latinLnBrk="0" hangingPunct="1">
              <a:lnSpc>
                <a:spcPct val="90000"/>
              </a:lnSpc>
              <a:spcBef>
                <a:spcPts val="500"/>
              </a:spcBef>
              <a:buClrTx/>
              <a:buFont typeface="System Font Regular"/>
              <a:buChar char="−"/>
              <a:defRPr sz="3200" kern="1200" baseline="0">
                <a:solidFill>
                  <a:schemeClr val="tx1"/>
                </a:solidFill>
                <a:latin typeface="Franklin Gothic Book" panose="020B0503020102020204" pitchFamily="34" charset="0"/>
                <a:ea typeface="+mn-ea"/>
                <a:cs typeface="+mn-cs"/>
              </a:defRPr>
            </a:lvl2pPr>
            <a:lvl3pPr marL="1143000" indent="-228600" algn="l" defTabSz="914400" rtl="0" eaLnBrk="1" latinLnBrk="0" hangingPunct="1">
              <a:lnSpc>
                <a:spcPct val="90000"/>
              </a:lnSpc>
              <a:spcBef>
                <a:spcPts val="500"/>
              </a:spcBef>
              <a:buClrTx/>
              <a:buFont typeface="Arial" panose="020B0604020202020204" pitchFamily="34" charset="0"/>
              <a:buChar char="•"/>
              <a:defRPr sz="2800" b="1" i="0" kern="1200" baseline="0">
                <a:solidFill>
                  <a:schemeClr val="tx1"/>
                </a:solidFill>
                <a:latin typeface="Franklin Gothic Book" panose="020B0503020102020204" pitchFamily="34" charset="0"/>
                <a:ea typeface="+mn-ea"/>
                <a:cs typeface="+mn-cs"/>
              </a:defRPr>
            </a:lvl3pPr>
            <a:lvl4pPr marL="1600200" indent="-228600" algn="l" defTabSz="914400" rtl="0" eaLnBrk="1" latinLnBrk="0" hangingPunct="1">
              <a:lnSpc>
                <a:spcPct val="90000"/>
              </a:lnSpc>
              <a:spcBef>
                <a:spcPts val="500"/>
              </a:spcBef>
              <a:buClrTx/>
              <a:buFont typeface="System Font Regular"/>
              <a:buChar char="−"/>
              <a:defRPr sz="2800" kern="1200" baseline="0">
                <a:solidFill>
                  <a:schemeClr val="tx1"/>
                </a:solidFill>
                <a:latin typeface="Franklin Gothic Book" panose="020B0503020102020204" pitchFamily="34" charset="0"/>
                <a:ea typeface="+mn-ea"/>
                <a:cs typeface="+mn-cs"/>
              </a:defRPr>
            </a:lvl4pPr>
            <a:lvl5pPr marL="2057400" indent="-228600" algn="l" defTabSz="914400" rtl="0" eaLnBrk="1" latinLnBrk="0" hangingPunct="1">
              <a:lnSpc>
                <a:spcPct val="90000"/>
              </a:lnSpc>
              <a:spcBef>
                <a:spcPts val="500"/>
              </a:spcBef>
              <a:buClrTx/>
              <a:buFont typeface="Arial" panose="020B0604020202020204" pitchFamily="34" charset="0"/>
              <a:buChar char="•"/>
              <a:defRPr sz="2400" b="1" i="0" kern="1200" baseline="0">
                <a:solidFill>
                  <a:schemeClr val="tx1"/>
                </a:solidFill>
                <a:latin typeface="Franklin Gothic Book" panose="020B05030201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50000"/>
              </a:lnSpc>
            </a:pPr>
            <a:r>
              <a:rPr lang="en-US" sz="1900" b="0" dirty="0">
                <a:solidFill>
                  <a:schemeClr val="tx1"/>
                </a:solidFill>
                <a:latin typeface="Franklin Gothic Book" panose="020B0503020102020204" pitchFamily="34" charset="0"/>
              </a:rPr>
              <a:t>Include a section that recaps and reinforces the most important points from the session. This may include key ideas, major concepts, or steps in a process.</a:t>
            </a:r>
          </a:p>
          <a:p>
            <a:pPr>
              <a:lnSpc>
                <a:spcPct val="150000"/>
              </a:lnSpc>
            </a:pPr>
            <a:r>
              <a:rPr lang="en-US" sz="1900" b="0" dirty="0">
                <a:solidFill>
                  <a:schemeClr val="tx1"/>
                </a:solidFill>
                <a:latin typeface="Franklin Gothic Book" panose="020B0503020102020204" pitchFamily="34" charset="0"/>
              </a:rPr>
              <a:t>The presentation must include:</a:t>
            </a:r>
          </a:p>
          <a:p>
            <a:pPr marL="342900" indent="-342900">
              <a:lnSpc>
                <a:spcPct val="150000"/>
              </a:lnSpc>
              <a:buFont typeface="Wingdings" panose="05000000000000000000" pitchFamily="2" charset="2"/>
              <a:buChar char="§"/>
            </a:pPr>
            <a:r>
              <a:rPr lang="en-US" sz="1900" b="0" dirty="0">
                <a:solidFill>
                  <a:schemeClr val="tx1"/>
                </a:solidFill>
                <a:latin typeface="Franklin Gothic Book" panose="020B0503020102020204" pitchFamily="34" charset="0"/>
              </a:rPr>
              <a:t>3–4 clear Key Takeaways summarized at the end of the session. </a:t>
            </a:r>
          </a:p>
          <a:p>
            <a:pPr>
              <a:lnSpc>
                <a:spcPct val="150000"/>
              </a:lnSpc>
            </a:pPr>
            <a:r>
              <a:rPr lang="en-US" sz="1900" b="0" dirty="0">
                <a:solidFill>
                  <a:schemeClr val="tx1"/>
                </a:solidFill>
                <a:latin typeface="Franklin Gothic Book" panose="020B0503020102020204" pitchFamily="34" charset="0"/>
              </a:rPr>
              <a:t>If more appropriate for the session format, key takeaways may instead be highlighted at strategic points throughout the presentation or discussion. Takeaways should be concise, actionable, and easy for attendees to reference.</a:t>
            </a:r>
          </a:p>
        </p:txBody>
      </p:sp>
    </p:spTree>
    <p:extLst>
      <p:ext uri="{BB962C8B-B14F-4D97-AF65-F5344CB8AC3E}">
        <p14:creationId xmlns:p14="http://schemas.microsoft.com/office/powerpoint/2010/main" val="141609372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CB72FE-76F4-84A1-8BC7-E5BF38FD9B5D}"/>
            </a:ext>
          </a:extLst>
        </p:cNvPr>
        <p:cNvGrpSpPr/>
        <p:nvPr/>
      </p:nvGrpSpPr>
      <p:grpSpPr>
        <a:xfrm>
          <a:off x="0" y="0"/>
          <a:ext cx="0" cy="0"/>
          <a:chOff x="0" y="0"/>
          <a:chExt cx="0" cy="0"/>
        </a:xfrm>
      </p:grpSpPr>
      <p:sp>
        <p:nvSpPr>
          <p:cNvPr id="3" name="Title 1">
            <a:extLst>
              <a:ext uri="{FF2B5EF4-FFF2-40B4-BE49-F238E27FC236}">
                <a16:creationId xmlns:a16="http://schemas.microsoft.com/office/drawing/2014/main" id="{752351ED-C46C-7F2E-F8AA-E0AC16200F9D}"/>
              </a:ext>
            </a:extLst>
          </p:cNvPr>
          <p:cNvSpPr txBox="1">
            <a:spLocks/>
          </p:cNvSpPr>
          <p:nvPr/>
        </p:nvSpPr>
        <p:spPr>
          <a:xfrm>
            <a:off x="404115" y="622189"/>
            <a:ext cx="9144000" cy="923466"/>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800" b="1" i="0" kern="1200" baseline="0">
                <a:solidFill>
                  <a:schemeClr val="accent2"/>
                </a:solidFill>
                <a:latin typeface="Franklin Gothic Medium" panose="020B0603020102020204" pitchFamily="34" charset="0"/>
                <a:ea typeface="+mj-ea"/>
                <a:cs typeface="+mj-cs"/>
              </a:defRPr>
            </a:lvl1pPr>
          </a:lstStyle>
          <a:p>
            <a:r>
              <a:rPr lang="en-US" sz="4000" dirty="0"/>
              <a:t>Audience Q&amp;A (Required)</a:t>
            </a:r>
          </a:p>
        </p:txBody>
      </p:sp>
      <p:sp>
        <p:nvSpPr>
          <p:cNvPr id="7" name="Content Placeholder 2">
            <a:extLst>
              <a:ext uri="{FF2B5EF4-FFF2-40B4-BE49-F238E27FC236}">
                <a16:creationId xmlns:a16="http://schemas.microsoft.com/office/drawing/2014/main" id="{A5384457-C155-03EC-134D-5A9D37994830}"/>
              </a:ext>
            </a:extLst>
          </p:cNvPr>
          <p:cNvSpPr txBox="1">
            <a:spLocks/>
          </p:cNvSpPr>
          <p:nvPr/>
        </p:nvSpPr>
        <p:spPr>
          <a:xfrm>
            <a:off x="515331" y="1780695"/>
            <a:ext cx="10919924" cy="4455750"/>
          </a:xfrm>
          <a:prstGeom prst="rect">
            <a:avLst/>
          </a:prstGeom>
        </p:spPr>
        <p:txBody>
          <a:bodyPr vert="horz" lIns="91440" tIns="45720" rIns="91440" bIns="45720" rtlCol="0">
            <a:normAutofit fontScale="77500" lnSpcReduction="20000"/>
          </a:bodyPr>
          <a:lstStyle>
            <a:lvl1pPr marL="0" indent="0" algn="l" defTabSz="914400" rtl="0" eaLnBrk="1" latinLnBrk="0" hangingPunct="1">
              <a:lnSpc>
                <a:spcPct val="90000"/>
              </a:lnSpc>
              <a:spcBef>
                <a:spcPts val="1000"/>
              </a:spcBef>
              <a:buFont typeface="System Font Regular"/>
              <a:buNone/>
              <a:defRPr sz="2800" b="1" i="0" kern="1200" baseline="0">
                <a:solidFill>
                  <a:schemeClr val="bg1"/>
                </a:solidFill>
                <a:latin typeface="Franklin Gothic Book" panose="020B0503020102020204" pitchFamily="34" charset="0"/>
                <a:ea typeface="+mn-ea"/>
                <a:cs typeface="+mn-cs"/>
              </a:defRPr>
            </a:lvl1pPr>
            <a:lvl2pPr marL="457200" indent="0" algn="ctr" defTabSz="914400" rtl="0" eaLnBrk="1" latinLnBrk="0" hangingPunct="1">
              <a:lnSpc>
                <a:spcPct val="90000"/>
              </a:lnSpc>
              <a:spcBef>
                <a:spcPts val="500"/>
              </a:spcBef>
              <a:buClrTx/>
              <a:buFont typeface="System Font Regular"/>
              <a:buNone/>
              <a:defRPr sz="2000" kern="1200" baseline="0">
                <a:solidFill>
                  <a:schemeClr val="tx1"/>
                </a:solidFill>
                <a:latin typeface="Franklin Gothic Book" panose="020B0503020102020204" pitchFamily="34" charset="0"/>
                <a:ea typeface="+mn-ea"/>
                <a:cs typeface="+mn-cs"/>
              </a:defRPr>
            </a:lvl2pPr>
            <a:lvl3pPr marL="914400" indent="0" algn="ctr" defTabSz="914400" rtl="0" eaLnBrk="1" latinLnBrk="0" hangingPunct="1">
              <a:lnSpc>
                <a:spcPct val="90000"/>
              </a:lnSpc>
              <a:spcBef>
                <a:spcPts val="500"/>
              </a:spcBef>
              <a:buClrTx/>
              <a:buFont typeface="Arial" panose="020B0604020202020204" pitchFamily="34" charset="0"/>
              <a:buNone/>
              <a:defRPr sz="1800" b="1" i="0" kern="1200" baseline="0">
                <a:solidFill>
                  <a:schemeClr val="tx1"/>
                </a:solidFill>
                <a:latin typeface="Franklin Gothic Book" panose="020B0503020102020204" pitchFamily="34" charset="0"/>
                <a:ea typeface="+mn-ea"/>
                <a:cs typeface="+mn-cs"/>
              </a:defRPr>
            </a:lvl3pPr>
            <a:lvl4pPr marL="1371600" indent="0" algn="ctr" defTabSz="914400" rtl="0" eaLnBrk="1" latinLnBrk="0" hangingPunct="1">
              <a:lnSpc>
                <a:spcPct val="90000"/>
              </a:lnSpc>
              <a:spcBef>
                <a:spcPts val="500"/>
              </a:spcBef>
              <a:buClrTx/>
              <a:buFont typeface="System Font Regular"/>
              <a:buNone/>
              <a:defRPr sz="1600" kern="1200" baseline="0">
                <a:solidFill>
                  <a:schemeClr val="tx1"/>
                </a:solidFill>
                <a:latin typeface="Franklin Gothic Book" panose="020B0503020102020204" pitchFamily="34" charset="0"/>
                <a:ea typeface="+mn-ea"/>
                <a:cs typeface="+mn-cs"/>
              </a:defRPr>
            </a:lvl4pPr>
            <a:lvl5pPr marL="1828800" indent="0" algn="ctr" defTabSz="914400" rtl="0" eaLnBrk="1" latinLnBrk="0" hangingPunct="1">
              <a:lnSpc>
                <a:spcPct val="90000"/>
              </a:lnSpc>
              <a:spcBef>
                <a:spcPts val="500"/>
              </a:spcBef>
              <a:buClrTx/>
              <a:buFont typeface="Arial" panose="020B0604020202020204" pitchFamily="34" charset="0"/>
              <a:buNone/>
              <a:defRPr sz="1600" b="1" i="0" kern="1200" baseline="0">
                <a:solidFill>
                  <a:schemeClr val="tx1"/>
                </a:solidFill>
                <a:latin typeface="Franklin Gothic Book" panose="020B0503020102020204" pitchFamily="34" charset="0"/>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20000"/>
              </a:lnSpc>
            </a:pPr>
            <a:r>
              <a:rPr lang="en-US" sz="2500" b="0" dirty="0">
                <a:solidFill>
                  <a:srgbClr val="002B49"/>
                </a:solidFill>
              </a:rPr>
              <a:t>Include a dedicated slide for Audience Q&amp;A at the end of the presentation. Indicate how attendees can follow up or continue the conversation after the session. This slide can include:</a:t>
            </a:r>
          </a:p>
          <a:p>
            <a:pPr marL="342900" indent="-342900">
              <a:lnSpc>
                <a:spcPct val="120000"/>
              </a:lnSpc>
              <a:buFont typeface="Wingdings" panose="05000000000000000000" pitchFamily="2" charset="2"/>
              <a:buChar char="§"/>
            </a:pPr>
            <a:r>
              <a:rPr lang="en-US" sz="2500" b="0" dirty="0">
                <a:solidFill>
                  <a:srgbClr val="002B49"/>
                </a:solidFill>
              </a:rPr>
              <a:t>The name of each speaker or a designated primary contact</a:t>
            </a:r>
          </a:p>
          <a:p>
            <a:pPr>
              <a:lnSpc>
                <a:spcPct val="120000"/>
              </a:lnSpc>
            </a:pPr>
            <a:r>
              <a:rPr lang="en-US" sz="2500" b="0" dirty="0">
                <a:solidFill>
                  <a:srgbClr val="002B49"/>
                </a:solidFill>
              </a:rPr>
              <a:t>The following items are optional but recommended:</a:t>
            </a:r>
          </a:p>
          <a:p>
            <a:pPr marL="342900" indent="-342900">
              <a:lnSpc>
                <a:spcPct val="120000"/>
              </a:lnSpc>
              <a:buFont typeface="Wingdings" panose="05000000000000000000" pitchFamily="2" charset="2"/>
              <a:buChar char="§"/>
            </a:pPr>
            <a:r>
              <a:rPr lang="en-US" sz="2500" b="0" dirty="0">
                <a:solidFill>
                  <a:srgbClr val="002B49"/>
                </a:solidFill>
              </a:rPr>
              <a:t>Speaker or primary contact email and/or LinkedIn profile</a:t>
            </a:r>
          </a:p>
          <a:p>
            <a:pPr marL="342900" indent="-342900">
              <a:lnSpc>
                <a:spcPct val="120000"/>
              </a:lnSpc>
              <a:buFont typeface="Wingdings" panose="05000000000000000000" pitchFamily="2" charset="2"/>
              <a:buChar char="§"/>
            </a:pPr>
            <a:r>
              <a:rPr lang="en-US" sz="2500" b="0" dirty="0">
                <a:solidFill>
                  <a:srgbClr val="002B49"/>
                </a:solidFill>
              </a:rPr>
              <a:t>Booth number, if your organization is exhibiting at the event</a:t>
            </a:r>
          </a:p>
          <a:p>
            <a:pPr>
              <a:lnSpc>
                <a:spcPct val="120000"/>
              </a:lnSpc>
            </a:pPr>
            <a:endParaRPr lang="en-US" sz="2500" b="0" dirty="0">
              <a:solidFill>
                <a:srgbClr val="002B49"/>
              </a:solidFill>
            </a:endParaRPr>
          </a:p>
          <a:p>
            <a:pPr>
              <a:lnSpc>
                <a:spcPct val="120000"/>
              </a:lnSpc>
            </a:pPr>
            <a:r>
              <a:rPr lang="en-US" sz="2500" dirty="0">
                <a:solidFill>
                  <a:srgbClr val="002B49"/>
                </a:solidFill>
              </a:rPr>
              <a:t>Example Format</a:t>
            </a:r>
          </a:p>
          <a:p>
            <a:pPr marL="342900" indent="-342900">
              <a:lnSpc>
                <a:spcPct val="120000"/>
              </a:lnSpc>
              <a:buFont typeface="Wingdings" panose="05000000000000000000" pitchFamily="2" charset="2"/>
              <a:buChar char="§"/>
            </a:pPr>
            <a:r>
              <a:rPr lang="en-US" sz="2500" b="0" dirty="0">
                <a:solidFill>
                  <a:srgbClr val="002B49"/>
                </a:solidFill>
              </a:rPr>
              <a:t>Speaker 1: Name, Email and/or LinkedIn</a:t>
            </a:r>
          </a:p>
          <a:p>
            <a:pPr marL="342900" indent="-342900">
              <a:lnSpc>
                <a:spcPct val="120000"/>
              </a:lnSpc>
              <a:buFont typeface="Wingdings" panose="05000000000000000000" pitchFamily="2" charset="2"/>
              <a:buChar char="§"/>
            </a:pPr>
            <a:r>
              <a:rPr lang="en-US" sz="2500" b="0" dirty="0">
                <a:solidFill>
                  <a:srgbClr val="002B49"/>
                </a:solidFill>
              </a:rPr>
              <a:t>Speaker 2: Name, Email and/or LinkedIn</a:t>
            </a:r>
          </a:p>
          <a:p>
            <a:pPr marL="342900" indent="-342900">
              <a:lnSpc>
                <a:spcPct val="120000"/>
              </a:lnSpc>
              <a:buFont typeface="Wingdings" panose="05000000000000000000" pitchFamily="2" charset="2"/>
              <a:buChar char="§"/>
            </a:pPr>
            <a:r>
              <a:rPr lang="en-US" sz="2500" b="0" dirty="0">
                <a:solidFill>
                  <a:srgbClr val="002B49"/>
                </a:solidFill>
              </a:rPr>
              <a:t>Speaker 3: Name, Email and/or LinkedIn</a:t>
            </a:r>
          </a:p>
        </p:txBody>
      </p:sp>
    </p:spTree>
    <p:extLst>
      <p:ext uri="{BB962C8B-B14F-4D97-AF65-F5344CB8AC3E}">
        <p14:creationId xmlns:p14="http://schemas.microsoft.com/office/powerpoint/2010/main" val="134158465"/>
      </p:ext>
    </p:extLst>
  </p:cSld>
  <p:clrMapOvr>
    <a:masterClrMapping/>
  </p:clrMapOvr>
</p:sld>
</file>

<file path=ppt/theme/theme1.xml><?xml version="1.0" encoding="utf-8"?>
<a:theme xmlns:a="http://schemas.openxmlformats.org/drawingml/2006/main" name="2_Custom Design">
  <a:themeElements>
    <a:clrScheme name="AFP 2026">
      <a:dk1>
        <a:srgbClr val="000000"/>
      </a:dk1>
      <a:lt1>
        <a:srgbClr val="FFFFFF"/>
      </a:lt1>
      <a:dk2>
        <a:srgbClr val="44546A"/>
      </a:dk2>
      <a:lt2>
        <a:srgbClr val="E7E6E6"/>
      </a:lt2>
      <a:accent1>
        <a:srgbClr val="F23678"/>
      </a:accent1>
      <a:accent2>
        <a:srgbClr val="12409E"/>
      </a:accent2>
      <a:accent3>
        <a:srgbClr val="18A0B5"/>
      </a:accent3>
      <a:accent4>
        <a:srgbClr val="1DAF8D"/>
      </a:accent4>
      <a:accent5>
        <a:srgbClr val="F77656"/>
      </a:accent5>
      <a:accent6>
        <a:srgbClr val="FCD326"/>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AN26 PowerPoint Presentation Template_wRequirements" id="{5000FB7C-C2E0-4C7A-8DB9-42914788BBBF}" vid="{80AABF61-6B4D-4AF3-9A27-F8DCB609DB88}"/>
    </a:ext>
  </a:extLst>
</a:theme>
</file>

<file path=ppt/theme/theme2.xml><?xml version="1.0" encoding="utf-8"?>
<a:theme xmlns:a="http://schemas.openxmlformats.org/drawingml/2006/main" name="4_Custom Design">
  <a:themeElements>
    <a:clrScheme name="AFP 2026">
      <a:dk1>
        <a:srgbClr val="000000"/>
      </a:dk1>
      <a:lt1>
        <a:srgbClr val="FFFFFF"/>
      </a:lt1>
      <a:dk2>
        <a:srgbClr val="44546A"/>
      </a:dk2>
      <a:lt2>
        <a:srgbClr val="E7E6E6"/>
      </a:lt2>
      <a:accent1>
        <a:srgbClr val="F23678"/>
      </a:accent1>
      <a:accent2>
        <a:srgbClr val="12409E"/>
      </a:accent2>
      <a:accent3>
        <a:srgbClr val="18A0B5"/>
      </a:accent3>
      <a:accent4>
        <a:srgbClr val="1DAF8D"/>
      </a:accent4>
      <a:accent5>
        <a:srgbClr val="F77656"/>
      </a:accent5>
      <a:accent6>
        <a:srgbClr val="FCD326"/>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AN26 PowerPoint Presentation Template_wRequirements" id="{5000FB7C-C2E0-4C7A-8DB9-42914788BBBF}" vid="{72036063-7AF4-419A-9DF5-D54B6E0FF7D1}"/>
    </a:ext>
  </a:extLst>
</a:theme>
</file>

<file path=ppt/theme/theme3.xml><?xml version="1.0" encoding="utf-8"?>
<a:theme xmlns:a="http://schemas.openxmlformats.org/drawingml/2006/main" name="3_Custom Design">
  <a:themeElements>
    <a:clrScheme name="AFP 2026">
      <a:dk1>
        <a:srgbClr val="000000"/>
      </a:dk1>
      <a:lt1>
        <a:srgbClr val="FFFFFF"/>
      </a:lt1>
      <a:dk2>
        <a:srgbClr val="44546A"/>
      </a:dk2>
      <a:lt2>
        <a:srgbClr val="E7E6E6"/>
      </a:lt2>
      <a:accent1>
        <a:srgbClr val="F23678"/>
      </a:accent1>
      <a:accent2>
        <a:srgbClr val="12409E"/>
      </a:accent2>
      <a:accent3>
        <a:srgbClr val="18A0B5"/>
      </a:accent3>
      <a:accent4>
        <a:srgbClr val="1DAF8D"/>
      </a:accent4>
      <a:accent5>
        <a:srgbClr val="F77656"/>
      </a:accent5>
      <a:accent6>
        <a:srgbClr val="FCD326"/>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AN26 PowerPoint Presentation Template_wRequirements" id="{5000FB7C-C2E0-4C7A-8DB9-42914788BBBF}" vid="{2DC0D9EF-BF53-4642-AF42-47867FE9AFA4}"/>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a782eac2-a3f6-4432-b710-6e8bedd453a4" xsi:nil="true"/>
    <lcf76f155ced4ddcb4097134ff3c332f xmlns="e58f266a-158f-4f8a-bf98-3ca2d0ce55c4">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502AE0F099CD714E8545082DD4761C4D" ma:contentTypeVersion="16" ma:contentTypeDescription="Create a new document." ma:contentTypeScope="" ma:versionID="1358ddb269cd92e1cd4791967462df99">
  <xsd:schema xmlns:xsd="http://www.w3.org/2001/XMLSchema" xmlns:xs="http://www.w3.org/2001/XMLSchema" xmlns:p="http://schemas.microsoft.com/office/2006/metadata/properties" xmlns:ns2="e58f266a-158f-4f8a-bf98-3ca2d0ce55c4" xmlns:ns3="a782eac2-a3f6-4432-b710-6e8bedd453a4" targetNamespace="http://schemas.microsoft.com/office/2006/metadata/properties" ma:root="true" ma:fieldsID="c247fe86a7cfffc77be6a7470f47125c" ns2:_="" ns3:_="">
    <xsd:import namespace="e58f266a-158f-4f8a-bf98-3ca2d0ce55c4"/>
    <xsd:import namespace="a782eac2-a3f6-4432-b710-6e8bedd453a4"/>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element ref="ns2:lcf76f155ced4ddcb4097134ff3c332f" minOccurs="0"/>
                <xsd:element ref="ns3:TaxCatchAll" minOccurs="0"/>
                <xsd:element ref="ns2:MediaServiceGenerationTime" minOccurs="0"/>
                <xsd:element ref="ns2:MediaServiceEventHashCode" minOccurs="0"/>
                <xsd:element ref="ns3:SharedWithUsers" minOccurs="0"/>
                <xsd:element ref="ns3:SharedWithDetails" minOccurs="0"/>
                <xsd:element ref="ns2:MediaServiceOCR" minOccurs="0"/>
                <xsd:element ref="ns2:MediaServiceLocation"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58f266a-158f-4f8a-bf98-3ca2d0ce55c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LengthInSeconds" ma:index="11" nillable="true" ma:displayName="MediaLengthInSeconds" ma:hidden="true" ma:internalName="MediaLengthInSeconds" ma:readOnly="true">
      <xsd:simpleType>
        <xsd:restriction base="dms:Unknown"/>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97f960da-8949-42a8-9d7c-b76c7749b583"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9" nillable="true" ma:displayName="Extracted Text" ma:internalName="MediaServiceOCR" ma:readOnly="true">
      <xsd:simpleType>
        <xsd:restriction base="dms:Note">
          <xsd:maxLength value="255"/>
        </xsd:restriction>
      </xsd:simpleType>
    </xsd:element>
    <xsd:element name="MediaServiceLocation" ma:index="20" nillable="true" ma:displayName="Location" ma:internalName="MediaServiceLocation" ma:readOnly="true">
      <xsd:simpleType>
        <xsd:restriction base="dms:Text"/>
      </xsd:simpleType>
    </xsd:element>
    <xsd:element name="MediaServiceObjectDetectorVersions" ma:index="21"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element name="MediaServiceBillingMetadata" ma:index="23"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a782eac2-a3f6-4432-b710-6e8bedd453a4"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7c2cdcda-5d3f-4c31-93e0-a15ebac7e50f}" ma:internalName="TaxCatchAll" ma:showField="CatchAllData" ma:web="a782eac2-a3f6-4432-b710-6e8bedd453a4">
      <xsd:complexType>
        <xsd:complexContent>
          <xsd:extension base="dms:MultiChoiceLookup">
            <xsd:sequence>
              <xsd:element name="Value" type="dms:Lookup" maxOccurs="unbounded" minOccurs="0" nillable="true"/>
            </xsd:sequence>
          </xsd:extension>
        </xsd:complexContent>
      </xsd:complexType>
    </xsd:element>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F4B828B8-46CF-4C91-AD59-476527464628}">
  <ds:schemaRefs>
    <ds:schemaRef ds:uri="http://www.w3.org/XML/1998/namespace"/>
    <ds:schemaRef ds:uri="a782eac2-a3f6-4432-b710-6e8bedd453a4"/>
    <ds:schemaRef ds:uri="http://purl.org/dc/elements/1.1/"/>
    <ds:schemaRef ds:uri="e58f266a-158f-4f8a-bf98-3ca2d0ce55c4"/>
    <ds:schemaRef ds:uri="http://schemas.microsoft.com/office/2006/documentManagement/types"/>
    <ds:schemaRef ds:uri="http://schemas.microsoft.com/office/infopath/2007/PartnerControls"/>
    <ds:schemaRef ds:uri="http://purl.org/dc/terms/"/>
    <ds:schemaRef ds:uri="http://schemas.openxmlformats.org/package/2006/metadata/core-properties"/>
    <ds:schemaRef ds:uri="http://schemas.microsoft.com/office/2006/metadata/properties"/>
    <ds:schemaRef ds:uri="http://purl.org/dc/dcmitype/"/>
  </ds:schemaRefs>
</ds:datastoreItem>
</file>

<file path=customXml/itemProps2.xml><?xml version="1.0" encoding="utf-8"?>
<ds:datastoreItem xmlns:ds="http://schemas.openxmlformats.org/officeDocument/2006/customXml" ds:itemID="{E3BE4B95-5055-417E-AB2A-4D064360FD82}">
  <ds:schemaRefs>
    <ds:schemaRef ds:uri="http://schemas.microsoft.com/sharepoint/v3/contenttype/forms"/>
  </ds:schemaRefs>
</ds:datastoreItem>
</file>

<file path=customXml/itemProps3.xml><?xml version="1.0" encoding="utf-8"?>
<ds:datastoreItem xmlns:ds="http://schemas.openxmlformats.org/officeDocument/2006/customXml" ds:itemID="{C5290C1D-62F5-4A3C-96A9-4FC47A497FA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58f266a-158f-4f8a-bf98-3ca2d0ce55c4"/>
    <ds:schemaRef ds:uri="a782eac2-a3f6-4432-b710-6e8bedd453a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AN26 PowerPoint Presentation Template_wRequirements</Template>
  <TotalTime>0</TotalTime>
  <Words>353</Words>
  <Application>Microsoft Office PowerPoint</Application>
  <PresentationFormat>Widescreen</PresentationFormat>
  <Paragraphs>30</Paragraphs>
  <Slides>5</Slides>
  <Notes>0</Notes>
  <HiddenSlides>0</HiddenSlides>
  <MMClips>0</MMClips>
  <ScaleCrop>false</ScaleCrop>
  <HeadingPairs>
    <vt:vector size="6" baseType="variant">
      <vt:variant>
        <vt:lpstr>Fonts Used</vt:lpstr>
      </vt:variant>
      <vt:variant>
        <vt:i4>6</vt:i4>
      </vt:variant>
      <vt:variant>
        <vt:lpstr>Theme</vt:lpstr>
      </vt:variant>
      <vt:variant>
        <vt:i4>3</vt:i4>
      </vt:variant>
      <vt:variant>
        <vt:lpstr>Slide Titles</vt:lpstr>
      </vt:variant>
      <vt:variant>
        <vt:i4>5</vt:i4>
      </vt:variant>
    </vt:vector>
  </HeadingPairs>
  <TitlesOfParts>
    <vt:vector size="14" baseType="lpstr">
      <vt:lpstr>Arial</vt:lpstr>
      <vt:lpstr>Calibri</vt:lpstr>
      <vt:lpstr>Franklin Gothic Book</vt:lpstr>
      <vt:lpstr>Franklin Gothic Medium</vt:lpstr>
      <vt:lpstr>System Font Regular</vt:lpstr>
      <vt:lpstr>Wingdings</vt:lpstr>
      <vt:lpstr>2_Custom Design</vt:lpstr>
      <vt:lpstr>4_Custom Design</vt:lpstr>
      <vt:lpstr>3_Custom Design</vt:lpstr>
      <vt:lpstr>Session Title</vt:lpstr>
      <vt:lpstr>Speaker Introductions / Company Overview (Required)</vt:lpstr>
      <vt:lpstr>Agenda (Required)</vt:lpstr>
      <vt:lpstr>Key Takeaways (Required)</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Marcia Solomon</dc:creator>
  <cp:lastModifiedBy>Marcia Solomon</cp:lastModifiedBy>
  <cp:revision>1</cp:revision>
  <dcterms:created xsi:type="dcterms:W3CDTF">2026-04-21T02:41:08Z</dcterms:created>
  <dcterms:modified xsi:type="dcterms:W3CDTF">2026-04-21T02:41:57Z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0x010100502AE0F099CD714E8545082DD4761C4D</vt:lpwstr>
  </property>
  <property fmtid="{D5CDD505-2E9C-101B-9397-08002B2CF9AE}" pid="3" name="MediaServiceImageTags">
    <vt:lpwstr/>
  </property>
</Properties>
</file>