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0" r:id="rId4"/>
    <p:sldMasterId id="2147483770" r:id="rId5"/>
    <p:sldMasterId id="2147483761" r:id="rId6"/>
  </p:sldMasterIdLst>
  <p:notesMasterIdLst>
    <p:notesMasterId r:id="rId12"/>
  </p:notesMasterIdLst>
  <p:handoutMasterIdLst>
    <p:handoutMasterId r:id="rId13"/>
  </p:handoutMasterIdLst>
  <p:sldIdLst>
    <p:sldId id="256" r:id="rId7"/>
    <p:sldId id="267" r:id="rId8"/>
    <p:sldId id="265" r:id="rId9"/>
    <p:sldId id="268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4628"/>
    <a:srgbClr val="21848B"/>
    <a:srgbClr val="E62E5D"/>
    <a:srgbClr val="172E5D"/>
    <a:srgbClr val="047C80"/>
    <a:srgbClr val="4472C4"/>
    <a:srgbClr val="002B49"/>
    <a:srgbClr val="127E5E"/>
    <a:srgbClr val="FB8F2E"/>
    <a:srgbClr val="9F23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2" autoAdjust="0"/>
    <p:restoredTop sz="96327"/>
  </p:normalViewPr>
  <p:slideViewPr>
    <p:cSldViewPr snapToGrid="0" snapToObjects="1">
      <p:cViewPr varScale="1">
        <p:scale>
          <a:sx n="93" d="100"/>
          <a:sy n="93" d="100"/>
        </p:scale>
        <p:origin x="11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9388566-B54B-244E-B6B6-9FF0A25EE7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6C7A5-A8B4-4049-A93E-131BE06989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31E9D-4149-0C43-A2EC-5E2DBD4CDC0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20AD07-A47F-AB49-862F-994A356039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CF866-1328-3C48-8D45-C584F40CFC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FC9F9-76F1-D44A-8B72-769FFEC16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14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AED66-73DF-054A-81EB-4768F324F7A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026E5-8B15-984F-A513-3825D4B81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16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26E5-8B15-984F-A513-3825D4B81D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46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026E5-8B15-984F-A513-3825D4B81D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7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142FFA-D235-C3EA-78A3-0183BBB9A8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EC710F-7518-B0A8-DB12-EF1571D09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16820"/>
            <a:ext cx="9144000" cy="2387600"/>
          </a:xfrm>
        </p:spPr>
        <p:txBody>
          <a:bodyPr anchor="b"/>
          <a:lstStyle>
            <a:lvl1pPr algn="l">
              <a:defRPr sz="6000" baseline="0">
                <a:solidFill>
                  <a:schemeClr val="accent6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AAC7F-9F62-2FEE-1887-68DC1DCA4C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96494"/>
            <a:ext cx="9144000" cy="2172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41914-3AF7-42FB-50F1-79A78BECD9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21825" y="546487"/>
            <a:ext cx="3050996" cy="54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58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17C3A-97AD-9DC2-4546-37CB0587D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0391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84FED4-10F7-F728-6E22-695454A66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3A98F0-446B-896C-6A0C-5C3ED2DBC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253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B342-95B3-90D0-3FEC-4E9DADA8D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75234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C7587A-9C7B-BA2D-B6F2-B443897728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0" y="6368034"/>
            <a:ext cx="1113423" cy="20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65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84FED4-10F7-F728-6E22-695454A66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3A98F0-446B-896C-6A0C-5C3ED2DBC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253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B342-95B3-90D0-3FEC-4E9DADA8D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75234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C7587A-9C7B-BA2D-B6F2-B443897728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300011" y="6368034"/>
            <a:ext cx="1113423" cy="20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44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524E606-27B2-541D-C769-CCBB802DB9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227584-CF20-3D79-31A1-18E4ADD30D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97252" y="6368034"/>
            <a:ext cx="1113423" cy="2007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5B94A0-0AB0-6EBC-3DEE-7685045A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21" y="289263"/>
            <a:ext cx="10944753" cy="13074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2FED3-9B71-A737-5934-218BA4047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922" y="1775111"/>
            <a:ext cx="478072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DFA17E-9256-3B9D-FC59-838F65755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922" y="2599023"/>
            <a:ext cx="478072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3485E3-3DCB-8972-FECB-91AF00F2B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775111"/>
            <a:ext cx="543847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D99F98-6CEF-0F8C-CA70-C5EB938581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99023"/>
            <a:ext cx="5438475" cy="3684588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307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8F25459-4CBC-E205-0B31-0783718E42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350E3D-DA97-884B-73D8-FD936EBE40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788" y="6368034"/>
            <a:ext cx="1113423" cy="20070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29DD178-2E76-FE8B-A96A-FBFB32E8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21" y="289263"/>
            <a:ext cx="10944753" cy="13074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395F623-0015-77DA-33F6-2549886F98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921" y="1775111"/>
            <a:ext cx="543847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59A80B86-AF54-462F-0617-9614D28D3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5921" y="2599023"/>
            <a:ext cx="5438475" cy="3684588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0F00933-CB1F-30CB-34B6-FB6111599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9157" y="1775111"/>
            <a:ext cx="49415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FE6AC09D-38A1-0BAC-BBE6-6E25C2952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9157" y="2599023"/>
            <a:ext cx="4941517" cy="39697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020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142FFA-D235-C3EA-78A3-0183BBB9A8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EC710F-7518-B0A8-DB12-EF1571D09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15220"/>
            <a:ext cx="9144000" cy="2387600"/>
          </a:xfrm>
        </p:spPr>
        <p:txBody>
          <a:bodyPr anchor="b"/>
          <a:lstStyle>
            <a:lvl1pPr algn="l">
              <a:defRPr sz="6000" baseline="0">
                <a:solidFill>
                  <a:schemeClr val="accent2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AAC7F-9F62-2FEE-1887-68DC1DCA4C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4894"/>
            <a:ext cx="9144000" cy="23875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41914-3AF7-42FB-50F1-79A78BECD9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10885" y="805311"/>
            <a:ext cx="3050996" cy="54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74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1AE86-D64C-04A3-87B3-D24D38F1E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0375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84FED4-10F7-F728-6E22-695454A66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3A98F0-446B-896C-6A0C-5C3ED2DBC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253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B342-95B3-90D0-3FEC-4E9DADA8D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75234" cy="4351338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C7587A-9C7B-BA2D-B6F2-B443897728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0" y="6368034"/>
            <a:ext cx="1113423" cy="20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30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84FED4-10F7-F728-6E22-695454A66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3A98F0-446B-896C-6A0C-5C3ED2DBC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253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B342-95B3-90D0-3FEC-4E9DADA8D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75234" cy="4351338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C7587A-9C7B-BA2D-B6F2-B443897728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300011" y="6368034"/>
            <a:ext cx="1113423" cy="20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9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524E606-27B2-541D-C769-CCBB802DB9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227584-CF20-3D79-31A1-18E4ADD30D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97252" y="6368034"/>
            <a:ext cx="1113423" cy="200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5B94A0-0AB0-6EBC-3DEE-7685045A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21" y="289263"/>
            <a:ext cx="10944753" cy="13074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2FED3-9B71-A737-5934-218BA4047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922" y="1775111"/>
            <a:ext cx="478072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DFA17E-9256-3B9D-FC59-838F65755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922" y="2599023"/>
            <a:ext cx="478072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3485E3-3DCB-8972-FECB-91AF00F2B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775111"/>
            <a:ext cx="543847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D99F98-6CEF-0F8C-CA70-C5EB938581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99023"/>
            <a:ext cx="5438475" cy="3684588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9220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7B6FB-366E-A1D1-DBAB-AE4F84988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9885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8F25459-4CBC-E205-0B31-0783718E42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350E3D-DA97-884B-73D8-FD936EBE40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788" y="6368034"/>
            <a:ext cx="1113423" cy="20070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29DD178-2E76-FE8B-A96A-FBFB32E8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21" y="289263"/>
            <a:ext cx="10944753" cy="130747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395F623-0015-77DA-33F6-2549886F98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921" y="1775111"/>
            <a:ext cx="543847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59A80B86-AF54-462F-0617-9614D28D3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5921" y="2599023"/>
            <a:ext cx="5438475" cy="3684588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0F00933-CB1F-30CB-34B6-FB6111599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9157" y="1775111"/>
            <a:ext cx="49415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FE6AC09D-38A1-0BAC-BBE6-6E25C2952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9157" y="2599023"/>
            <a:ext cx="4941517" cy="39697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626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6484FED4-10F7-F728-6E22-695454A66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3A98F0-446B-896C-6A0C-5C3ED2DBC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253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B342-95B3-90D0-3FEC-4E9DADA8D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75234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C7587A-9C7B-BA2D-B6F2-B443897728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300011" y="6368034"/>
            <a:ext cx="1113423" cy="20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18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84FED4-10F7-F728-6E22-695454A66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3A98F0-446B-896C-6A0C-5C3ED2DBC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253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B342-95B3-90D0-3FEC-4E9DADA8D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75234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C7587A-9C7B-BA2D-B6F2-B443897728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300011" y="6368034"/>
            <a:ext cx="1113423" cy="20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81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3650CD48-84E8-C878-A4A9-687C108A05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470C3A-0045-58F6-90DE-23C950715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27" y="250031"/>
            <a:ext cx="9662377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A2B37-2C7A-5DC8-7EF1-CA81F11C0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927" y="1822450"/>
            <a:ext cx="5015948" cy="4743112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BD5C3-25A2-3370-ECF2-C80688E102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3601" y="1822450"/>
            <a:ext cx="5667074" cy="4354513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8E0D4A-FCE7-FBB8-E19D-4A55C1EC37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97252" y="6368034"/>
            <a:ext cx="1113423" cy="20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1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650CD48-84E8-C878-A4A9-687C108A05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470C3A-0045-58F6-90DE-23C950715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27" y="250031"/>
            <a:ext cx="1103574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A2B37-2C7A-5DC8-7EF1-CA81F11C0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926" y="1822450"/>
            <a:ext cx="5686725" cy="47431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BD5C3-25A2-3370-ECF2-C80688E102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1127" y="1822450"/>
            <a:ext cx="5009548" cy="4354513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8E0D4A-FCE7-FBB8-E19D-4A55C1EC37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97252" y="6368034"/>
            <a:ext cx="1113423" cy="20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15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2524E606-27B2-541D-C769-CCBB802DB9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227584-CF20-3D79-31A1-18E4ADD30D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97252" y="6368034"/>
            <a:ext cx="1113423" cy="2007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5B94A0-0AB0-6EBC-3DEE-7685045A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21" y="289263"/>
            <a:ext cx="10944753" cy="13074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2FED3-9B71-A737-5934-218BA4047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922" y="1775111"/>
            <a:ext cx="478072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DFA17E-9256-3B9D-FC59-838F65755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922" y="2599023"/>
            <a:ext cx="478072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3485E3-3DCB-8972-FECB-91AF00F2B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775111"/>
            <a:ext cx="543847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D99F98-6CEF-0F8C-CA70-C5EB938581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99023"/>
            <a:ext cx="5438475" cy="3684588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05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78F25459-4CBC-E205-0B31-0783718E42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350E3D-DA97-884B-73D8-FD936EBE40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788" y="6368034"/>
            <a:ext cx="1113423" cy="20070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29DD178-2E76-FE8B-A96A-FBFB32E8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21" y="289263"/>
            <a:ext cx="10944753" cy="13074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395F623-0015-77DA-33F6-2549886F98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921" y="1775111"/>
            <a:ext cx="543847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59A80B86-AF54-462F-0617-9614D28D3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5921" y="2599023"/>
            <a:ext cx="5438475" cy="3684588"/>
          </a:xfrm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0F00933-CB1F-30CB-34B6-FB6111599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9157" y="1775111"/>
            <a:ext cx="49415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FE6AC09D-38A1-0BAC-BBE6-6E25C2952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9157" y="2599023"/>
            <a:ext cx="4941517" cy="39697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169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142FFA-D235-C3EA-78A3-0183BBB9A8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EC710F-7518-B0A8-DB12-EF1571D09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76180"/>
            <a:ext cx="9144000" cy="2387600"/>
          </a:xfrm>
        </p:spPr>
        <p:txBody>
          <a:bodyPr anchor="b"/>
          <a:lstStyle>
            <a:lvl1pPr algn="l">
              <a:defRPr sz="6000" baseline="0">
                <a:solidFill>
                  <a:schemeClr val="accent6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AAC7F-9F62-2FEE-1887-68DC1DCA4C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55854"/>
            <a:ext cx="9144000" cy="23875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41914-3AF7-42FB-50F1-79A78BECD9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10885" y="866271"/>
            <a:ext cx="3050996" cy="54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69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blue border&#10;&#10;AI-generated content may be incorrect.">
            <a:extLst>
              <a:ext uri="{FF2B5EF4-FFF2-40B4-BE49-F238E27FC236}">
                <a16:creationId xmlns:a16="http://schemas.microsoft.com/office/drawing/2014/main" id="{FFB2BBF1-CF5D-988B-2F65-5645AFA6806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F8631C-6209-1A93-C36B-2E642765F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1DFDA4-5F3B-3B96-88BD-48F8EF96449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0497252" y="6368034"/>
            <a:ext cx="1113423" cy="200703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F3E894A-344E-6D40-407F-A0B319E3C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78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78" r:id="rId2"/>
    <p:sldLayoutId id="2147483752" r:id="rId3"/>
    <p:sldLayoutId id="2147483759" r:id="rId4"/>
    <p:sldLayoutId id="2147483754" r:id="rId5"/>
    <p:sldLayoutId id="2147483760" r:id="rId6"/>
    <p:sldLayoutId id="2147483755" r:id="rId7"/>
    <p:sldLayoutId id="214748375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 baseline="0">
          <a:solidFill>
            <a:schemeClr val="accent2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None/>
        <a:defRPr sz="3800" b="1" i="0" kern="1200" baseline="0">
          <a:solidFill>
            <a:schemeClr val="accent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System Font Regular"/>
        <a:buChar char="−"/>
        <a:defRPr sz="32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2800" b="1" i="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System Font Regular"/>
        <a:buChar char="−"/>
        <a:defRPr sz="28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2400" b="1" i="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B2BBF1-CF5D-988B-2F65-5645AFA6806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F8631C-6209-1A93-C36B-2E642765F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1DFDA4-5F3B-3B96-88BD-48F8EF96449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0497252" y="6368034"/>
            <a:ext cx="1113423" cy="20070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F3E894A-344E-6D40-407F-A0B319E3C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885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9" r:id="rId2"/>
    <p:sldLayoutId id="2147483772" r:id="rId3"/>
    <p:sldLayoutId id="2147483773" r:id="rId4"/>
    <p:sldLayoutId id="2147483776" r:id="rId5"/>
    <p:sldLayoutId id="214748377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 baseline="0">
          <a:solidFill>
            <a:schemeClr val="accent2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None/>
        <a:defRPr sz="3800" b="1" i="0" kern="1200" baseline="0">
          <a:solidFill>
            <a:schemeClr val="accent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stem Font Regular"/>
        <a:buChar char="−"/>
        <a:defRPr sz="32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1" i="0" kern="1200" baseline="0">
          <a:solidFill>
            <a:schemeClr val="accent4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−"/>
        <a:defRPr sz="2800" kern="1200" baseline="0">
          <a:solidFill>
            <a:schemeClr val="accent2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B2BBF1-CF5D-988B-2F65-5645AFA6806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F8631C-6209-1A93-C36B-2E642765F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1DFDA4-5F3B-3B96-88BD-48F8EF96449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0497252" y="6368034"/>
            <a:ext cx="1113423" cy="20070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F3E894A-344E-6D40-407F-A0B319E3C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882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80" r:id="rId2"/>
    <p:sldLayoutId id="2147483763" r:id="rId3"/>
    <p:sldLayoutId id="2147483769" r:id="rId4"/>
    <p:sldLayoutId id="2147483767" r:id="rId5"/>
    <p:sldLayoutId id="214748376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 baseline="0">
          <a:solidFill>
            <a:schemeClr val="accent2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None/>
        <a:defRPr sz="3800" b="1" i="0" kern="1200" baseline="0">
          <a:solidFill>
            <a:schemeClr val="accent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stem Font Regular"/>
        <a:buChar char="−"/>
        <a:defRPr sz="32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1" i="0" kern="1200" baseline="0">
          <a:solidFill>
            <a:schemeClr val="accent4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−"/>
        <a:defRPr sz="2800" kern="1200" baseline="0">
          <a:solidFill>
            <a:schemeClr val="accent2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19876-7247-F112-83DE-EE9AF19B2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4404" y="1261681"/>
            <a:ext cx="9144000" cy="1444879"/>
          </a:xfrm>
        </p:spPr>
        <p:txBody>
          <a:bodyPr/>
          <a:lstStyle/>
          <a:p>
            <a:pPr algn="ctr"/>
            <a:r>
              <a:rPr lang="en-US" dirty="0"/>
              <a:t>Session Title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EB81A7E-3311-25E7-5B98-3F756395B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4404" y="2904691"/>
            <a:ext cx="9144000" cy="1133053"/>
          </a:xfrm>
        </p:spPr>
        <p:txBody>
          <a:bodyPr/>
          <a:lstStyle/>
          <a:p>
            <a:pPr algn="ctr"/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CB01DB8-B803-04D2-4FFC-8D8EE24FE591}"/>
              </a:ext>
            </a:extLst>
          </p:cNvPr>
          <p:cNvSpPr txBox="1">
            <a:spLocks/>
          </p:cNvSpPr>
          <p:nvPr/>
        </p:nvSpPr>
        <p:spPr>
          <a:xfrm>
            <a:off x="529117" y="4583664"/>
            <a:ext cx="3150742" cy="102003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None/>
              <a:defRPr sz="2800" b="1" i="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System Font Regular"/>
              <a:buNone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800" b="1" i="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System Font Regular"/>
              <a:buNone/>
              <a:defRPr sz="16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600" b="1" i="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Speaker 1</a:t>
            </a:r>
          </a:p>
          <a:p>
            <a:pPr algn="ctr"/>
            <a:r>
              <a:rPr lang="en-US" sz="2000" dirty="0"/>
              <a:t>Name, Title and Company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E27BDAD-9D99-7E75-3CAD-97B5AF2D2291}"/>
              </a:ext>
            </a:extLst>
          </p:cNvPr>
          <p:cNvSpPr txBox="1">
            <a:spLocks/>
          </p:cNvSpPr>
          <p:nvPr/>
        </p:nvSpPr>
        <p:spPr>
          <a:xfrm>
            <a:off x="4046308" y="4583664"/>
            <a:ext cx="3150742" cy="102003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None/>
              <a:defRPr sz="2800" b="1" i="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System Font Regular"/>
              <a:buNone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800" b="1" i="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System Font Regular"/>
              <a:buNone/>
              <a:defRPr sz="16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600" b="1" i="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Speaker 2</a:t>
            </a:r>
          </a:p>
          <a:p>
            <a:pPr algn="ctr"/>
            <a:r>
              <a:rPr lang="en-US" sz="2000" dirty="0"/>
              <a:t>Name, Title and Company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39920D3-E474-D567-F7CE-A9BABDEC1676}"/>
              </a:ext>
            </a:extLst>
          </p:cNvPr>
          <p:cNvSpPr txBox="1">
            <a:spLocks/>
          </p:cNvSpPr>
          <p:nvPr/>
        </p:nvSpPr>
        <p:spPr>
          <a:xfrm>
            <a:off x="7275814" y="4583664"/>
            <a:ext cx="3150742" cy="102003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None/>
              <a:defRPr sz="2800" b="1" i="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System Font Regular"/>
              <a:buNone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800" b="1" i="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System Font Regular"/>
              <a:buNone/>
              <a:defRPr sz="16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600" b="1" i="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Speaker 3</a:t>
            </a:r>
          </a:p>
          <a:p>
            <a:pPr algn="ctr"/>
            <a:r>
              <a:rPr lang="en-US" sz="2000" dirty="0"/>
              <a:t>Name, Title and Company</a:t>
            </a:r>
          </a:p>
        </p:txBody>
      </p:sp>
    </p:spTree>
    <p:extLst>
      <p:ext uri="{BB962C8B-B14F-4D97-AF65-F5344CB8AC3E}">
        <p14:creationId xmlns:p14="http://schemas.microsoft.com/office/powerpoint/2010/main" val="3971559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D675E-23A3-3D0F-8DB0-1C1762D54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FF753-2559-C50E-3A71-DA363BBFF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Speakers / Company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8A141E-C6EE-C189-5AA7-B5FD8D0359A1}"/>
              </a:ext>
            </a:extLst>
          </p:cNvPr>
          <p:cNvSpPr txBox="1"/>
          <p:nvPr/>
        </p:nvSpPr>
        <p:spPr>
          <a:xfrm>
            <a:off x="1465504" y="2275250"/>
            <a:ext cx="8636587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>
                <a:latin typeface="Franklin Gothic Book" panose="020B0503020102020204" pitchFamily="34" charset="0"/>
              </a:rPr>
              <a:t>Introductions</a:t>
            </a:r>
          </a:p>
          <a:p>
            <a:endParaRPr lang="en-US" sz="2500" b="1" u="sng" dirty="0">
              <a:latin typeface="Franklin Gothic Book" panose="020B0503020102020204" pitchFamily="34" charset="0"/>
            </a:endParaRPr>
          </a:p>
          <a:p>
            <a:r>
              <a:rPr lang="en-US" sz="2500" dirty="0">
                <a:latin typeface="Franklin Gothic Book" panose="020B0503020102020204" pitchFamily="34" charset="0"/>
              </a:rPr>
              <a:t>Include the speakers name, title, company name.  The speaker(s) company logo is optional.  However, if a logo is being added, it’s acceptable to add it to the speakers’ slide.</a:t>
            </a:r>
          </a:p>
          <a:p>
            <a:r>
              <a:rPr lang="en-US" sz="2500" i="1" dirty="0">
                <a:solidFill>
                  <a:srgbClr val="E94628"/>
                </a:solidFill>
                <a:latin typeface="Franklin Gothic Book" panose="020B0503020102020204" pitchFamily="34" charset="0"/>
              </a:rPr>
              <a:t>Do not include the speakers’ bio as they would be included in the event app.</a:t>
            </a:r>
          </a:p>
        </p:txBody>
      </p:sp>
    </p:spTree>
    <p:extLst>
      <p:ext uri="{BB962C8B-B14F-4D97-AF65-F5344CB8AC3E}">
        <p14:creationId xmlns:p14="http://schemas.microsoft.com/office/powerpoint/2010/main" val="1555140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09445-B05B-59CB-6D7C-BD3BC1F5A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8ED881-78B2-3652-0294-5FC001904D0C}"/>
              </a:ext>
            </a:extLst>
          </p:cNvPr>
          <p:cNvSpPr txBox="1">
            <a:spLocks/>
          </p:cNvSpPr>
          <p:nvPr/>
        </p:nvSpPr>
        <p:spPr>
          <a:xfrm>
            <a:off x="2250041" y="3030876"/>
            <a:ext cx="7941924" cy="14842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None/>
              <a:defRPr sz="3800" b="1" i="0" kern="1200" baseline="0">
                <a:solidFill>
                  <a:schemeClr val="accent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System Font Regular"/>
              <a:buChar char="−"/>
              <a:defRPr sz="32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System Font Regular"/>
              <a:buChar char="−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b="0" dirty="0">
                <a:solidFill>
                  <a:schemeClr val="tx1"/>
                </a:solidFill>
                <a:latin typeface="Franklin Gothic Book" panose="020B0503020102020204" pitchFamily="34" charset="0"/>
              </a:rPr>
              <a:t>Organize the flow of the session and prepare attendees with an outline of the planned content / key topics that will be covered. </a:t>
            </a:r>
          </a:p>
        </p:txBody>
      </p:sp>
    </p:spTree>
    <p:extLst>
      <p:ext uri="{BB962C8B-B14F-4D97-AF65-F5344CB8AC3E}">
        <p14:creationId xmlns:p14="http://schemas.microsoft.com/office/powerpoint/2010/main" val="785484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139B3-DDA4-E180-4BED-9E57E978C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A00E-7DFA-D9E6-C37B-8B5DD53F3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26CEC1-368A-482D-60BA-E9EB18904BB4}"/>
              </a:ext>
            </a:extLst>
          </p:cNvPr>
          <p:cNvSpPr txBox="1">
            <a:spLocks/>
          </p:cNvSpPr>
          <p:nvPr/>
        </p:nvSpPr>
        <p:spPr>
          <a:xfrm>
            <a:off x="2116477" y="2342887"/>
            <a:ext cx="8496728" cy="21722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None/>
              <a:defRPr sz="3800" b="1" i="0" kern="1200" baseline="0">
                <a:solidFill>
                  <a:schemeClr val="accent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System Font Regular"/>
              <a:buChar char="−"/>
              <a:defRPr sz="32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System Font Regular"/>
              <a:buChar char="−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b="0" dirty="0">
                <a:solidFill>
                  <a:schemeClr val="tx1"/>
                </a:solidFill>
                <a:latin typeface="Franklin Gothic Book" panose="020B0503020102020204" pitchFamily="34" charset="0"/>
              </a:rPr>
              <a:t>Recap and reinforce important points, ideas, steps in a process with 3 – 4  Key Takeaways.  </a:t>
            </a:r>
          </a:p>
          <a:p>
            <a:pPr algn="ctr"/>
            <a:endParaRPr lang="en-US" sz="2500" b="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US" sz="2500" b="0" dirty="0">
                <a:solidFill>
                  <a:schemeClr val="tx1"/>
                </a:solidFill>
                <a:latin typeface="Franklin Gothic Book" panose="020B0503020102020204" pitchFamily="34" charset="0"/>
              </a:rPr>
              <a:t>Or if more applicable, include takeaways at key points in the presentation / discussion.</a:t>
            </a:r>
          </a:p>
        </p:txBody>
      </p:sp>
    </p:spTree>
    <p:extLst>
      <p:ext uri="{BB962C8B-B14F-4D97-AF65-F5344CB8AC3E}">
        <p14:creationId xmlns:p14="http://schemas.microsoft.com/office/powerpoint/2010/main" val="454181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B60AD-28B6-4A55-C35C-4FAF95217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2020-FCCF-0857-EEEC-87B1F4725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573" y="1690099"/>
            <a:ext cx="9144000" cy="923466"/>
          </a:xfrm>
        </p:spPr>
        <p:txBody>
          <a:bodyPr/>
          <a:lstStyle/>
          <a:p>
            <a:r>
              <a:rPr lang="en-US" dirty="0"/>
              <a:t>Audience Q&amp;A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B402FD-7257-88C9-BE2F-E68F8A73C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115" y="4754041"/>
            <a:ext cx="3150742" cy="1020036"/>
          </a:xfrm>
          <a:noFill/>
        </p:spPr>
        <p:txBody>
          <a:bodyPr>
            <a:normAutofit lnSpcReduction="10000"/>
          </a:bodyPr>
          <a:lstStyle/>
          <a:p>
            <a:pPr algn="ctr"/>
            <a:r>
              <a:rPr lang="en-US" sz="2000" dirty="0"/>
              <a:t>Speaker 1</a:t>
            </a:r>
          </a:p>
          <a:p>
            <a:pPr algn="ctr"/>
            <a:r>
              <a:rPr lang="en-US" sz="2000" dirty="0"/>
              <a:t>Name, Email and/or LinkedIn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127A8F2-6ED8-C516-613D-5DE09E1C8476}"/>
              </a:ext>
            </a:extLst>
          </p:cNvPr>
          <p:cNvSpPr txBox="1">
            <a:spLocks/>
          </p:cNvSpPr>
          <p:nvPr/>
        </p:nvSpPr>
        <p:spPr>
          <a:xfrm>
            <a:off x="3433279" y="4754041"/>
            <a:ext cx="3150742" cy="102003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None/>
              <a:defRPr sz="2800" b="1" i="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System Font Regular"/>
              <a:buNone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800" b="1" i="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System Font Regular"/>
              <a:buNone/>
              <a:defRPr sz="16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600" b="1" i="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Speaker 2</a:t>
            </a:r>
          </a:p>
          <a:p>
            <a:pPr algn="ctr"/>
            <a:r>
              <a:rPr lang="en-US" sz="2000" dirty="0"/>
              <a:t>Name, Email and/or LinkedIn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05A2938-7E86-BB17-585C-497A8C0C7DA7}"/>
              </a:ext>
            </a:extLst>
          </p:cNvPr>
          <p:cNvSpPr txBox="1">
            <a:spLocks/>
          </p:cNvSpPr>
          <p:nvPr/>
        </p:nvSpPr>
        <p:spPr>
          <a:xfrm>
            <a:off x="6579740" y="4754041"/>
            <a:ext cx="3150742" cy="102003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None/>
              <a:defRPr sz="2800" b="1" i="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System Font Regular"/>
              <a:buNone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800" b="1" i="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System Font Regular"/>
              <a:buNone/>
              <a:defRPr sz="16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600" b="1" i="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Speaker 3</a:t>
            </a:r>
          </a:p>
          <a:p>
            <a:pPr algn="ctr"/>
            <a:r>
              <a:rPr lang="en-US" sz="2000" dirty="0"/>
              <a:t>Name, Email and/or LinkedIn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6CDCD5-72FA-A019-2B0D-8A91926120D4}"/>
              </a:ext>
            </a:extLst>
          </p:cNvPr>
          <p:cNvSpPr txBox="1">
            <a:spLocks/>
          </p:cNvSpPr>
          <p:nvPr/>
        </p:nvSpPr>
        <p:spPr>
          <a:xfrm>
            <a:off x="252573" y="2778176"/>
            <a:ext cx="10515600" cy="1588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None/>
              <a:defRPr sz="2800" b="1" i="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System Font Regular"/>
              <a:buNone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800" b="1" i="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System Font Regular"/>
              <a:buNone/>
              <a:defRPr sz="16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600" b="1" i="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/>
              <a:t>Include a slide for Audience Q&amp;A.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500" dirty="0"/>
              <a:t>Reference the speaker(s) or primary contact email / LinkedIn if desired.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500" dirty="0"/>
              <a:t>If exhibiting, include your booth number.</a:t>
            </a:r>
          </a:p>
        </p:txBody>
      </p:sp>
    </p:spTree>
    <p:extLst>
      <p:ext uri="{BB962C8B-B14F-4D97-AF65-F5344CB8AC3E}">
        <p14:creationId xmlns:p14="http://schemas.microsoft.com/office/powerpoint/2010/main" val="2506112661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AFP 202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8154D"/>
      </a:accent1>
      <a:accent2>
        <a:srgbClr val="006DAE"/>
      </a:accent2>
      <a:accent3>
        <a:srgbClr val="00ABCD"/>
      </a:accent3>
      <a:accent4>
        <a:srgbClr val="03857D"/>
      </a:accent4>
      <a:accent5>
        <a:srgbClr val="FF9933"/>
      </a:accent5>
      <a:accent6>
        <a:srgbClr val="FFCC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25-PowerPoint_Template_2" id="{5FF74090-F524-0E4F-8D8C-924E35B9E442}" vid="{FCB78B9A-A228-4A46-838D-A22FBA6E76CE}"/>
    </a:ext>
  </a:extLst>
</a:theme>
</file>

<file path=ppt/theme/theme2.xml><?xml version="1.0" encoding="utf-8"?>
<a:theme xmlns:a="http://schemas.openxmlformats.org/drawingml/2006/main" name="4_Custom Design">
  <a:themeElements>
    <a:clrScheme name="AFP 202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8154D"/>
      </a:accent1>
      <a:accent2>
        <a:srgbClr val="006DAE"/>
      </a:accent2>
      <a:accent3>
        <a:srgbClr val="00ABCD"/>
      </a:accent3>
      <a:accent4>
        <a:srgbClr val="03857D"/>
      </a:accent4>
      <a:accent5>
        <a:srgbClr val="FF9933"/>
      </a:accent5>
      <a:accent6>
        <a:srgbClr val="FFCC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25-PowerPoint_Template_2" id="{5FF74090-F524-0E4F-8D8C-924E35B9E442}" vid="{90491C8F-6AF5-F545-8CF9-E3BF76C1BE2E}"/>
    </a:ext>
  </a:extLst>
</a:theme>
</file>

<file path=ppt/theme/theme3.xml><?xml version="1.0" encoding="utf-8"?>
<a:theme xmlns:a="http://schemas.openxmlformats.org/drawingml/2006/main" name="3_Custom Design">
  <a:themeElements>
    <a:clrScheme name="AFP 202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8154D"/>
      </a:accent1>
      <a:accent2>
        <a:srgbClr val="006DAE"/>
      </a:accent2>
      <a:accent3>
        <a:srgbClr val="00ABCD"/>
      </a:accent3>
      <a:accent4>
        <a:srgbClr val="03857D"/>
      </a:accent4>
      <a:accent5>
        <a:srgbClr val="FF9933"/>
      </a:accent5>
      <a:accent6>
        <a:srgbClr val="FFCC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25-PowerPoint_Template_2" id="{5FF74090-F524-0E4F-8D8C-924E35B9E442}" vid="{118F992F-90E8-F74A-BF6B-BAA5D132204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82eac2-a3f6-4432-b710-6e8bedd453a4" xsi:nil="true"/>
    <lcf76f155ced4ddcb4097134ff3c332f xmlns="e58f266a-158f-4f8a-bf98-3ca2d0ce55c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2AE0F099CD714E8545082DD4761C4D" ma:contentTypeVersion="16" ma:contentTypeDescription="Create a new document." ma:contentTypeScope="" ma:versionID="c15760a40523cc74987ba062ae2cffaa">
  <xsd:schema xmlns:xsd="http://www.w3.org/2001/XMLSchema" xmlns:xs="http://www.w3.org/2001/XMLSchema" xmlns:p="http://schemas.microsoft.com/office/2006/metadata/properties" xmlns:ns2="e58f266a-158f-4f8a-bf98-3ca2d0ce55c4" xmlns:ns3="a782eac2-a3f6-4432-b710-6e8bedd453a4" targetNamespace="http://schemas.microsoft.com/office/2006/metadata/properties" ma:root="true" ma:fieldsID="a4ea2306ebac306ebd85063918ea015a" ns2:_="" ns3:_="">
    <xsd:import namespace="e58f266a-158f-4f8a-bf98-3ca2d0ce55c4"/>
    <xsd:import namespace="a782eac2-a3f6-4432-b710-6e8bedd453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8f266a-158f-4f8a-bf98-3ca2d0ce55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7f960da-8949-42a8-9d7c-b76c7749b5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82eac2-a3f6-4432-b710-6e8bedd453a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c2cdcda-5d3f-4c31-93e0-a15ebac7e50f}" ma:internalName="TaxCatchAll" ma:showField="CatchAllData" ma:web="a782eac2-a3f6-4432-b710-6e8bedd453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B828B8-46CF-4C91-AD59-476527464628}">
  <ds:schemaRefs>
    <ds:schemaRef ds:uri="http://schemas.microsoft.com/office/2006/metadata/properties"/>
    <ds:schemaRef ds:uri="9c3ffb53-8ddf-4087-b231-6eefc845f91d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a782eac2-a3f6-4432-b710-6e8bedd453a4"/>
    <ds:schemaRef ds:uri="http://www.w3.org/XML/1998/namespace"/>
    <ds:schemaRef ds:uri="http://purl.org/dc/terms/"/>
    <ds:schemaRef ds:uri="e58f266a-158f-4f8a-bf98-3ca2d0ce55c4"/>
  </ds:schemaRefs>
</ds:datastoreItem>
</file>

<file path=customXml/itemProps2.xml><?xml version="1.0" encoding="utf-8"?>
<ds:datastoreItem xmlns:ds="http://schemas.openxmlformats.org/officeDocument/2006/customXml" ds:itemID="{E3BE4B95-5055-417E-AB2A-4D064360FD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7FC736-30CA-481A-8641-A83EFAD925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8f266a-158f-4f8a-bf98-3ca2d0ce55c4"/>
    <ds:schemaRef ds:uri="a782eac2-a3f6-4432-b710-6e8bedd453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AN25-PowerPoint_Template</Template>
  <TotalTime>42</TotalTime>
  <Words>212</Words>
  <Application>Microsoft Office PowerPoint</Application>
  <PresentationFormat>Widescreen</PresentationFormat>
  <Paragraphs>30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Arial</vt:lpstr>
      <vt:lpstr>Calibri</vt:lpstr>
      <vt:lpstr>Franklin Gothic Book</vt:lpstr>
      <vt:lpstr>Franklin Gothic Medium</vt:lpstr>
      <vt:lpstr>System Font Regular</vt:lpstr>
      <vt:lpstr>Wingdings</vt:lpstr>
      <vt:lpstr>2_Custom Design</vt:lpstr>
      <vt:lpstr>4_Custom Design</vt:lpstr>
      <vt:lpstr>3_Custom Design</vt:lpstr>
      <vt:lpstr>Session Title</vt:lpstr>
      <vt:lpstr>Speakers / Company Overview</vt:lpstr>
      <vt:lpstr>Agenda</vt:lpstr>
      <vt:lpstr>Key Takeaways</vt:lpstr>
      <vt:lpstr>Audience 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Marcia Solomon</dc:creator>
  <cp:lastModifiedBy>Marcia Solomon</cp:lastModifiedBy>
  <cp:revision>2</cp:revision>
  <dcterms:created xsi:type="dcterms:W3CDTF">2025-04-11T18:58:37Z</dcterms:created>
  <dcterms:modified xsi:type="dcterms:W3CDTF">2025-04-15T18:03:43Z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0x010100502AE0F099CD714E8545082DD4761C4D</vt:lpwstr>
  </property>
  <property fmtid="{D5CDD505-2E9C-101B-9397-08002B2CF9AE}" pid="3" name="MediaServiceImageTags">
    <vt:lpwstr/>
  </property>
</Properties>
</file>